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</p:sldMasterIdLst>
  <p:notesMasterIdLst>
    <p:notesMasterId r:id="rId12"/>
  </p:notesMasterIdLst>
  <p:sldIdLst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730B1-641E-4D6A-91CD-6DF8C262040E}" v="12" dt="2020-08-27T09:10:53.0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2" autoAdjust="0"/>
  </p:normalViewPr>
  <p:slideViewPr>
    <p:cSldViewPr>
      <p:cViewPr varScale="1">
        <p:scale>
          <a:sx n="61" d="100"/>
          <a:sy n="61" d="100"/>
        </p:scale>
        <p:origin x="33" y="6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Davey" userId="56521abb-ba0b-4b35-bb58-77079940deb5" providerId="ADAL" clId="{BEF730B1-641E-4D6A-91CD-6DF8C262040E}"/>
    <pc:docChg chg="undo custSel modSld">
      <pc:chgData name="Tim Davey" userId="56521abb-ba0b-4b35-bb58-77079940deb5" providerId="ADAL" clId="{BEF730B1-641E-4D6A-91CD-6DF8C262040E}" dt="2020-08-27T09:17:24.831" v="326" actId="14100"/>
      <pc:docMkLst>
        <pc:docMk/>
      </pc:docMkLst>
      <pc:sldChg chg="addSp modSp">
        <pc:chgData name="Tim Davey" userId="56521abb-ba0b-4b35-bb58-77079940deb5" providerId="ADAL" clId="{BEF730B1-641E-4D6A-91CD-6DF8C262040E}" dt="2020-08-27T09:03:09.133" v="29" actId="1036"/>
        <pc:sldMkLst>
          <pc:docMk/>
          <pc:sldMk cId="0" sldId="258"/>
        </pc:sldMkLst>
        <pc:spChg chg="mod">
          <ac:chgData name="Tim Davey" userId="56521abb-ba0b-4b35-bb58-77079940deb5" providerId="ADAL" clId="{BEF730B1-641E-4D6A-91CD-6DF8C262040E}" dt="2020-08-27T09:02:26.076" v="6" actId="20577"/>
          <ac:spMkLst>
            <pc:docMk/>
            <pc:sldMk cId="0" sldId="258"/>
            <ac:spMk id="30" creationId="{00000000-0000-0000-0000-000000000000}"/>
          </ac:spMkLst>
        </pc:spChg>
        <pc:spChg chg="add mod">
          <ac:chgData name="Tim Davey" userId="56521abb-ba0b-4b35-bb58-77079940deb5" providerId="ADAL" clId="{BEF730B1-641E-4D6A-91CD-6DF8C262040E}" dt="2020-08-27T09:02:44.832" v="17" actId="122"/>
          <ac:spMkLst>
            <pc:docMk/>
            <pc:sldMk cId="0" sldId="258"/>
            <ac:spMk id="32" creationId="{57539EEB-773C-4851-A7E1-73DEF21E0E1D}"/>
          </ac:spMkLst>
        </pc:spChg>
        <pc:spChg chg="add mod">
          <ac:chgData name="Tim Davey" userId="56521abb-ba0b-4b35-bb58-77079940deb5" providerId="ADAL" clId="{BEF730B1-641E-4D6A-91CD-6DF8C262040E}" dt="2020-08-27T09:03:09.133" v="29" actId="1036"/>
          <ac:spMkLst>
            <pc:docMk/>
            <pc:sldMk cId="0" sldId="258"/>
            <ac:spMk id="35" creationId="{B719CF60-1723-4C7A-9FB0-1C82B1A165A4}"/>
          </ac:spMkLst>
        </pc:spChg>
        <pc:spChg chg="mod">
          <ac:chgData name="Tim Davey" userId="56521abb-ba0b-4b35-bb58-77079940deb5" providerId="ADAL" clId="{BEF730B1-641E-4D6A-91CD-6DF8C262040E}" dt="2020-08-27T09:02:58.358" v="22" actId="20577"/>
          <ac:spMkLst>
            <pc:docMk/>
            <pc:sldMk cId="0" sldId="258"/>
            <ac:spMk id="38" creationId="{00000000-0000-0000-0000-000000000000}"/>
          </ac:spMkLst>
        </pc:spChg>
      </pc:sldChg>
      <pc:sldChg chg="modSp">
        <pc:chgData name="Tim Davey" userId="56521abb-ba0b-4b35-bb58-77079940deb5" providerId="ADAL" clId="{BEF730B1-641E-4D6A-91CD-6DF8C262040E}" dt="2020-08-27T09:11:32.049" v="312" actId="2"/>
        <pc:sldMkLst>
          <pc:docMk/>
          <pc:sldMk cId="0" sldId="260"/>
        </pc:sldMkLst>
        <pc:spChg chg="mod">
          <ac:chgData name="Tim Davey" userId="56521abb-ba0b-4b35-bb58-77079940deb5" providerId="ADAL" clId="{BEF730B1-641E-4D6A-91CD-6DF8C262040E}" dt="2020-08-27T09:11:32.049" v="312" actId="2"/>
          <ac:spMkLst>
            <pc:docMk/>
            <pc:sldMk cId="0" sldId="260"/>
            <ac:spMk id="18" creationId="{00000000-0000-0000-0000-000000000000}"/>
          </ac:spMkLst>
        </pc:spChg>
        <pc:spChg chg="mod">
          <ac:chgData name="Tim Davey" userId="56521abb-ba0b-4b35-bb58-77079940deb5" providerId="ADAL" clId="{BEF730B1-641E-4D6A-91CD-6DF8C262040E}" dt="2020-08-27T09:03:52.733" v="51" actId="20577"/>
          <ac:spMkLst>
            <pc:docMk/>
            <pc:sldMk cId="0" sldId="260"/>
            <ac:spMk id="26" creationId="{00000000-0000-0000-0000-000000000000}"/>
          </ac:spMkLst>
        </pc:spChg>
        <pc:graphicFrameChg chg="modGraphic">
          <ac:chgData name="Tim Davey" userId="56521abb-ba0b-4b35-bb58-77079940deb5" providerId="ADAL" clId="{BEF730B1-641E-4D6A-91CD-6DF8C262040E}" dt="2020-08-27T09:03:33.418" v="37" actId="20577"/>
          <ac:graphicFrameMkLst>
            <pc:docMk/>
            <pc:sldMk cId="0" sldId="260"/>
            <ac:graphicFrameMk id="11" creationId="{00000000-0000-0000-0000-000000000000}"/>
          </ac:graphicFrameMkLst>
        </pc:graphicFrameChg>
      </pc:sldChg>
      <pc:sldChg chg="modSp">
        <pc:chgData name="Tim Davey" userId="56521abb-ba0b-4b35-bb58-77079940deb5" providerId="ADAL" clId="{BEF730B1-641E-4D6A-91CD-6DF8C262040E}" dt="2020-08-27T09:17:24.831" v="326" actId="14100"/>
        <pc:sldMkLst>
          <pc:docMk/>
          <pc:sldMk cId="0" sldId="261"/>
        </pc:sldMkLst>
        <pc:spChg chg="mod">
          <ac:chgData name="Tim Davey" userId="56521abb-ba0b-4b35-bb58-77079940deb5" providerId="ADAL" clId="{BEF730B1-641E-4D6A-91CD-6DF8C262040E}" dt="2020-08-27T09:16:33.344" v="318" actId="14100"/>
          <ac:spMkLst>
            <pc:docMk/>
            <pc:sldMk cId="0" sldId="261"/>
            <ac:spMk id="4" creationId="{00000000-0000-0000-0000-000000000000}"/>
          </ac:spMkLst>
        </pc:spChg>
        <pc:spChg chg="mod">
          <ac:chgData name="Tim Davey" userId="56521abb-ba0b-4b35-bb58-77079940deb5" providerId="ADAL" clId="{BEF730B1-641E-4D6A-91CD-6DF8C262040E}" dt="2020-08-27T09:16:45.232" v="322" actId="14100"/>
          <ac:spMkLst>
            <pc:docMk/>
            <pc:sldMk cId="0" sldId="261"/>
            <ac:spMk id="8" creationId="{00000000-0000-0000-0000-000000000000}"/>
          </ac:spMkLst>
        </pc:spChg>
        <pc:spChg chg="mod">
          <ac:chgData name="Tim Davey" userId="56521abb-ba0b-4b35-bb58-77079940deb5" providerId="ADAL" clId="{BEF730B1-641E-4D6A-91CD-6DF8C262040E}" dt="2020-08-27T09:16:38.475" v="319" actId="14100"/>
          <ac:spMkLst>
            <pc:docMk/>
            <pc:sldMk cId="0" sldId="261"/>
            <ac:spMk id="9" creationId="{00000000-0000-0000-0000-000000000000}"/>
          </ac:spMkLst>
        </pc:spChg>
        <pc:spChg chg="mod">
          <ac:chgData name="Tim Davey" userId="56521abb-ba0b-4b35-bb58-77079940deb5" providerId="ADAL" clId="{BEF730B1-641E-4D6A-91CD-6DF8C262040E}" dt="2020-08-27T09:17:24.831" v="326" actId="14100"/>
          <ac:spMkLst>
            <pc:docMk/>
            <pc:sldMk cId="0" sldId="261"/>
            <ac:spMk id="12" creationId="{00000000-0000-0000-0000-000000000000}"/>
          </ac:spMkLst>
        </pc:spChg>
        <pc:spChg chg="mod">
          <ac:chgData name="Tim Davey" userId="56521abb-ba0b-4b35-bb58-77079940deb5" providerId="ADAL" clId="{BEF730B1-641E-4D6A-91CD-6DF8C262040E}" dt="2020-08-27T09:17:03.542" v="324" actId="14100"/>
          <ac:spMkLst>
            <pc:docMk/>
            <pc:sldMk cId="0" sldId="261"/>
            <ac:spMk id="16" creationId="{00000000-0000-0000-0000-000000000000}"/>
          </ac:spMkLst>
        </pc:spChg>
        <pc:spChg chg="mod">
          <ac:chgData name="Tim Davey" userId="56521abb-ba0b-4b35-bb58-77079940deb5" providerId="ADAL" clId="{BEF730B1-641E-4D6A-91CD-6DF8C262040E}" dt="2020-08-27T09:17:08.715" v="325" actId="1076"/>
          <ac:spMkLst>
            <pc:docMk/>
            <pc:sldMk cId="0" sldId="261"/>
            <ac:spMk id="18" creationId="{00000000-0000-0000-0000-000000000000}"/>
          </ac:spMkLst>
        </pc:spChg>
        <pc:grpChg chg="mod">
          <ac:chgData name="Tim Davey" userId="56521abb-ba0b-4b35-bb58-77079940deb5" providerId="ADAL" clId="{BEF730B1-641E-4D6A-91CD-6DF8C262040E}" dt="2020-08-27T09:16:40.932" v="321" actId="1076"/>
          <ac:grpSpMkLst>
            <pc:docMk/>
            <pc:sldMk cId="0" sldId="261"/>
            <ac:grpSpMk id="3" creationId="{00000000-0000-0000-0000-000000000000}"/>
          </ac:grpSpMkLst>
        </pc:grpChg>
        <pc:grpChg chg="mod">
          <ac:chgData name="Tim Davey" userId="56521abb-ba0b-4b35-bb58-77079940deb5" providerId="ADAL" clId="{BEF730B1-641E-4D6A-91CD-6DF8C262040E}" dt="2020-08-27T09:16:54.178" v="323" actId="14100"/>
          <ac:grpSpMkLst>
            <pc:docMk/>
            <pc:sldMk cId="0" sldId="261"/>
            <ac:grpSpMk id="15" creationId="{00000000-0000-0000-0000-000000000000}"/>
          </ac:grpSpMkLst>
        </pc:grpChg>
        <pc:graphicFrameChg chg="modGraphic">
          <ac:chgData name="Tim Davey" userId="56521abb-ba0b-4b35-bb58-77079940deb5" providerId="ADAL" clId="{BEF730B1-641E-4D6A-91CD-6DF8C262040E}" dt="2020-08-27T09:03:27.452" v="35" actId="20577"/>
          <ac:graphicFrameMkLst>
            <pc:docMk/>
            <pc:sldMk cId="0" sldId="261"/>
            <ac:graphicFrameMk id="21" creationId="{00000000-0000-0000-0000-000000000000}"/>
          </ac:graphicFrameMkLst>
        </pc:graphicFrameChg>
      </pc:sldChg>
      <pc:sldChg chg="addSp modSp">
        <pc:chgData name="Tim Davey" userId="56521abb-ba0b-4b35-bb58-77079940deb5" providerId="ADAL" clId="{BEF730B1-641E-4D6A-91CD-6DF8C262040E}" dt="2020-08-27T09:10:53.018" v="310"/>
        <pc:sldMkLst>
          <pc:docMk/>
          <pc:sldMk cId="1000846310" sldId="264"/>
        </pc:sldMkLst>
        <pc:spChg chg="add mod">
          <ac:chgData name="Tim Davey" userId="56521abb-ba0b-4b35-bb58-77079940deb5" providerId="ADAL" clId="{BEF730B1-641E-4D6A-91CD-6DF8C262040E}" dt="2020-08-27T09:10:53.018" v="310"/>
          <ac:spMkLst>
            <pc:docMk/>
            <pc:sldMk cId="1000846310" sldId="264"/>
            <ac:spMk id="2" creationId="{485157FB-1582-4E91-9225-670023BEE879}"/>
          </ac:spMkLst>
        </pc:spChg>
        <pc:spChg chg="mod">
          <ac:chgData name="Tim Davey" userId="56521abb-ba0b-4b35-bb58-77079940deb5" providerId="ADAL" clId="{BEF730B1-641E-4D6A-91CD-6DF8C262040E}" dt="2020-08-27T09:09:35.558" v="275" actId="20577"/>
          <ac:spMkLst>
            <pc:docMk/>
            <pc:sldMk cId="1000846310" sldId="264"/>
            <ac:spMk id="13" creationId="{00000000-0000-0000-0000-000000000000}"/>
          </ac:spMkLst>
        </pc:spChg>
        <pc:picChg chg="mod">
          <ac:chgData name="Tim Davey" userId="56521abb-ba0b-4b35-bb58-77079940deb5" providerId="ADAL" clId="{BEF730B1-641E-4D6A-91CD-6DF8C262040E}" dt="2020-08-27T09:05:32.520" v="59" actId="1036"/>
          <ac:picMkLst>
            <pc:docMk/>
            <pc:sldMk cId="1000846310" sldId="264"/>
            <ac:picMk id="2050" creationId="{00000000-0000-0000-0000-000000000000}"/>
          </ac:picMkLst>
        </pc:picChg>
      </pc:sldChg>
      <pc:sldChg chg="modSp">
        <pc:chgData name="Tim Davey" userId="56521abb-ba0b-4b35-bb58-77079940deb5" providerId="ADAL" clId="{BEF730B1-641E-4D6A-91CD-6DF8C262040E}" dt="2020-08-27T09:11:47.049" v="313" actId="20577"/>
        <pc:sldMkLst>
          <pc:docMk/>
          <pc:sldMk cId="1652272470" sldId="265"/>
        </pc:sldMkLst>
        <pc:spChg chg="mod">
          <ac:chgData name="Tim Davey" userId="56521abb-ba0b-4b35-bb58-77079940deb5" providerId="ADAL" clId="{BEF730B1-641E-4D6A-91CD-6DF8C262040E}" dt="2020-08-27T09:11:47.049" v="313" actId="20577"/>
          <ac:spMkLst>
            <pc:docMk/>
            <pc:sldMk cId="1652272470" sldId="265"/>
            <ac:spMk id="13" creationId="{00000000-0000-0000-0000-000000000000}"/>
          </ac:spMkLst>
        </pc:spChg>
        <pc:spChg chg="mod">
          <ac:chgData name="Tim Davey" userId="56521abb-ba0b-4b35-bb58-77079940deb5" providerId="ADAL" clId="{BEF730B1-641E-4D6A-91CD-6DF8C262040E}" dt="2020-08-27T09:04:03.337" v="52" actId="313"/>
          <ac:spMkLst>
            <pc:docMk/>
            <pc:sldMk cId="1652272470" sldId="265"/>
            <ac:spMk id="30" creationId="{00000000-0000-0000-0000-000000000000}"/>
          </ac:spMkLst>
        </pc:spChg>
        <pc:spChg chg="mod">
          <ac:chgData name="Tim Davey" userId="56521abb-ba0b-4b35-bb58-77079940deb5" providerId="ADAL" clId="{BEF730B1-641E-4D6A-91CD-6DF8C262040E}" dt="2020-08-27T09:04:06.335" v="53" actId="313"/>
          <ac:spMkLst>
            <pc:docMk/>
            <pc:sldMk cId="1652272470" sldId="265"/>
            <ac:spMk id="36" creationId="{00000000-0000-0000-0000-000000000000}"/>
          </ac:spMkLst>
        </pc:spChg>
      </pc:sldChg>
    </pc:docChg>
  </pc:docChgLst>
  <pc:docChgLst>
    <pc:chgData name="Tim Davey" userId="56521abb-ba0b-4b35-bb58-77079940deb5" providerId="ADAL" clId="{F810722E-CB85-4AE6-A213-A0BBA23433FF}"/>
    <pc:docChg chg="undo custSel addSld modSld">
      <pc:chgData name="Tim Davey" userId="56521abb-ba0b-4b35-bb58-77079940deb5" providerId="ADAL" clId="{F810722E-CB85-4AE6-A213-A0BBA23433FF}" dt="2020-08-14T11:28:10.458" v="1584" actId="20577"/>
      <pc:docMkLst>
        <pc:docMk/>
      </pc:docMkLst>
      <pc:sldChg chg="modSp">
        <pc:chgData name="Tim Davey" userId="56521abb-ba0b-4b35-bb58-77079940deb5" providerId="ADAL" clId="{F810722E-CB85-4AE6-A213-A0BBA23433FF}" dt="2020-08-14T10:12:22.200" v="124" actId="404"/>
        <pc:sldMkLst>
          <pc:docMk/>
          <pc:sldMk cId="0" sldId="257"/>
        </pc:sldMkLst>
        <pc:spChg chg="mod">
          <ac:chgData name="Tim Davey" userId="56521abb-ba0b-4b35-bb58-77079940deb5" providerId="ADAL" clId="{F810722E-CB85-4AE6-A213-A0BBA23433FF}" dt="2020-08-14T10:07:58.702" v="84" actId="14100"/>
          <ac:spMkLst>
            <pc:docMk/>
            <pc:sldMk cId="0" sldId="257"/>
            <ac:spMk id="5" creationId="{00000000-0000-0000-0000-000000000000}"/>
          </ac:spMkLst>
        </pc:spChg>
        <pc:spChg chg="mod">
          <ac:chgData name="Tim Davey" userId="56521abb-ba0b-4b35-bb58-77079940deb5" providerId="ADAL" clId="{F810722E-CB85-4AE6-A213-A0BBA23433FF}" dt="2020-08-14T10:12:22.200" v="124" actId="404"/>
          <ac:spMkLst>
            <pc:docMk/>
            <pc:sldMk cId="0" sldId="257"/>
            <ac:spMk id="8" creationId="{00000000-0000-0000-0000-000000000000}"/>
          </ac:spMkLst>
        </pc:spChg>
        <pc:picChg chg="mod">
          <ac:chgData name="Tim Davey" userId="56521abb-ba0b-4b35-bb58-77079940deb5" providerId="ADAL" clId="{F810722E-CB85-4AE6-A213-A0BBA23433FF}" dt="2020-08-14T10:08:03.810" v="90" actId="1036"/>
          <ac:picMkLst>
            <pc:docMk/>
            <pc:sldMk cId="0" sldId="257"/>
            <ac:picMk id="1026" creationId="{00000000-0000-0000-0000-000000000000}"/>
          </ac:picMkLst>
        </pc:picChg>
      </pc:sldChg>
      <pc:sldChg chg="delSp modSp">
        <pc:chgData name="Tim Davey" userId="56521abb-ba0b-4b35-bb58-77079940deb5" providerId="ADAL" clId="{F810722E-CB85-4AE6-A213-A0BBA23433FF}" dt="2020-08-14T10:10:25.781" v="105" actId="948"/>
        <pc:sldMkLst>
          <pc:docMk/>
          <pc:sldMk cId="0" sldId="258"/>
        </pc:sldMkLst>
        <pc:spChg chg="mod">
          <ac:chgData name="Tim Davey" userId="56521abb-ba0b-4b35-bb58-77079940deb5" providerId="ADAL" clId="{F810722E-CB85-4AE6-A213-A0BBA23433FF}" dt="2020-08-14T10:10:25.781" v="105" actId="948"/>
          <ac:spMkLst>
            <pc:docMk/>
            <pc:sldMk cId="0" sldId="258"/>
            <ac:spMk id="38" creationId="{00000000-0000-0000-0000-000000000000}"/>
          </ac:spMkLst>
        </pc:spChg>
        <pc:spChg chg="mod">
          <ac:chgData name="Tim Davey" userId="56521abb-ba0b-4b35-bb58-77079940deb5" providerId="ADAL" clId="{F810722E-CB85-4AE6-A213-A0BBA23433FF}" dt="2020-08-14T10:09:50.294" v="103" actId="1076"/>
          <ac:spMkLst>
            <pc:docMk/>
            <pc:sldMk cId="0" sldId="258"/>
            <ac:spMk id="39" creationId="{00000000-0000-0000-0000-000000000000}"/>
          </ac:spMkLst>
        </pc:spChg>
        <pc:spChg chg="del mod">
          <ac:chgData name="Tim Davey" userId="56521abb-ba0b-4b35-bb58-77079940deb5" providerId="ADAL" clId="{F810722E-CB85-4AE6-A213-A0BBA23433FF}" dt="2020-08-14T10:09:14.687" v="100"/>
          <ac:spMkLst>
            <pc:docMk/>
            <pc:sldMk cId="0" sldId="258"/>
            <ac:spMk id="40" creationId="{00000000-0000-0000-0000-000000000000}"/>
          </ac:spMkLst>
        </pc:spChg>
        <pc:spChg chg="del mod">
          <ac:chgData name="Tim Davey" userId="56521abb-ba0b-4b35-bb58-77079940deb5" providerId="ADAL" clId="{F810722E-CB85-4AE6-A213-A0BBA23433FF}" dt="2020-08-14T10:09:23.855" v="102" actId="478"/>
          <ac:spMkLst>
            <pc:docMk/>
            <pc:sldMk cId="0" sldId="258"/>
            <ac:spMk id="52" creationId="{00000000-0000-0000-0000-000000000000}"/>
          </ac:spMkLst>
        </pc:spChg>
      </pc:sldChg>
      <pc:sldChg chg="addSp delSp modSp">
        <pc:chgData name="Tim Davey" userId="56521abb-ba0b-4b35-bb58-77079940deb5" providerId="ADAL" clId="{F810722E-CB85-4AE6-A213-A0BBA23433FF}" dt="2020-08-14T10:12:06.459" v="123" actId="404"/>
        <pc:sldMkLst>
          <pc:docMk/>
          <pc:sldMk cId="1611278728" sldId="263"/>
        </pc:sldMkLst>
        <pc:spChg chg="mod">
          <ac:chgData name="Tim Davey" userId="56521abb-ba0b-4b35-bb58-77079940deb5" providerId="ADAL" clId="{F810722E-CB85-4AE6-A213-A0BBA23433FF}" dt="2020-08-14T10:12:06.459" v="123" actId="404"/>
          <ac:spMkLst>
            <pc:docMk/>
            <pc:sldMk cId="1611278728" sldId="263"/>
            <ac:spMk id="2" creationId="{00000000-0000-0000-0000-000000000000}"/>
          </ac:spMkLst>
        </pc:spChg>
        <pc:spChg chg="add del mod">
          <ac:chgData name="Tim Davey" userId="56521abb-ba0b-4b35-bb58-77079940deb5" providerId="ADAL" clId="{F810722E-CB85-4AE6-A213-A0BBA23433FF}" dt="2020-08-14T10:11:59.001" v="117" actId="1037"/>
          <ac:spMkLst>
            <pc:docMk/>
            <pc:sldMk cId="1611278728" sldId="263"/>
            <ac:spMk id="6" creationId="{00000000-0000-0000-0000-000000000000}"/>
          </ac:spMkLst>
        </pc:spChg>
        <pc:spChg chg="mod">
          <ac:chgData name="Tim Davey" userId="56521abb-ba0b-4b35-bb58-77079940deb5" providerId="ADAL" clId="{F810722E-CB85-4AE6-A213-A0BBA23433FF}" dt="2020-08-14T10:11:27.472" v="106" actId="2711"/>
          <ac:spMkLst>
            <pc:docMk/>
            <pc:sldMk cId="1611278728" sldId="263"/>
            <ac:spMk id="7" creationId="{00000000-0000-0000-0000-000000000000}"/>
          </ac:spMkLst>
        </pc:spChg>
        <pc:spChg chg="add mod">
          <ac:chgData name="Tim Davey" userId="56521abb-ba0b-4b35-bb58-77079940deb5" providerId="ADAL" clId="{F810722E-CB85-4AE6-A213-A0BBA23433FF}" dt="2020-08-14T10:11:39.019" v="107" actId="404"/>
          <ac:spMkLst>
            <pc:docMk/>
            <pc:sldMk cId="1611278728" sldId="263"/>
            <ac:spMk id="9" creationId="{7A2E7AEA-B202-49E7-BACE-A206C95D8862}"/>
          </ac:spMkLst>
        </pc:spChg>
        <pc:spChg chg="add mod">
          <ac:chgData name="Tim Davey" userId="56521abb-ba0b-4b35-bb58-77079940deb5" providerId="ADAL" clId="{F810722E-CB85-4AE6-A213-A0BBA23433FF}" dt="2020-08-14T10:12:02.860" v="122" actId="1036"/>
          <ac:spMkLst>
            <pc:docMk/>
            <pc:sldMk cId="1611278728" sldId="263"/>
            <ac:spMk id="10" creationId="{D861C98C-6937-4A71-95AF-CC2F0F3B4666}"/>
          </ac:spMkLst>
        </pc:spChg>
        <pc:picChg chg="mod">
          <ac:chgData name="Tim Davey" userId="56521abb-ba0b-4b35-bb58-77079940deb5" providerId="ADAL" clId="{F810722E-CB85-4AE6-A213-A0BBA23433FF}" dt="2020-08-14T10:11:27.472" v="106" actId="2711"/>
          <ac:picMkLst>
            <pc:docMk/>
            <pc:sldMk cId="1611278728" sldId="263"/>
            <ac:picMk id="8" creationId="{00000000-0000-0000-0000-000000000000}"/>
          </ac:picMkLst>
        </pc:picChg>
        <pc:picChg chg="mod">
          <ac:chgData name="Tim Davey" userId="56521abb-ba0b-4b35-bb58-77079940deb5" providerId="ADAL" clId="{F810722E-CB85-4AE6-A213-A0BBA23433FF}" dt="2020-08-14T10:11:27.472" v="106" actId="2711"/>
          <ac:picMkLst>
            <pc:docMk/>
            <pc:sldMk cId="1611278728" sldId="263"/>
            <ac:picMk id="2050" creationId="{00000000-0000-0000-0000-000000000000}"/>
          </ac:picMkLst>
        </pc:picChg>
      </pc:sldChg>
      <pc:sldChg chg="addSp delSp modSp add">
        <pc:chgData name="Tim Davey" userId="56521abb-ba0b-4b35-bb58-77079940deb5" providerId="ADAL" clId="{F810722E-CB85-4AE6-A213-A0BBA23433FF}" dt="2020-08-14T11:26:39.440" v="1355" actId="1035"/>
        <pc:sldMkLst>
          <pc:docMk/>
          <pc:sldMk cId="1000846310" sldId="264"/>
        </pc:sldMkLst>
        <pc:spChg chg="del">
          <ac:chgData name="Tim Davey" userId="56521abb-ba0b-4b35-bb58-77079940deb5" providerId="ADAL" clId="{F810722E-CB85-4AE6-A213-A0BBA23433FF}" dt="2020-08-14T10:13:15.056" v="166" actId="478"/>
          <ac:spMkLst>
            <pc:docMk/>
            <pc:sldMk cId="1000846310" sldId="264"/>
            <ac:spMk id="2" creationId="{00000000-0000-0000-0000-000000000000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2" creationId="{45D1C7E4-A082-4351-ADD9-068FD83C2939}"/>
          </ac:spMkLst>
        </pc:spChg>
        <pc:spChg chg="add del mod">
          <ac:chgData name="Tim Davey" userId="56521abb-ba0b-4b35-bb58-77079940deb5" providerId="ADAL" clId="{F810722E-CB85-4AE6-A213-A0BBA23433FF}" dt="2020-08-14T11:13:28.995" v="640" actId="478"/>
          <ac:spMkLst>
            <pc:docMk/>
            <pc:sldMk cId="1000846310" sldId="264"/>
            <ac:spMk id="3" creationId="{B2BCD83B-9F57-4395-A948-091FA654CFA5}"/>
          </ac:spMkLst>
        </pc:spChg>
        <pc:spChg chg="mod">
          <ac:chgData name="Tim Davey" userId="56521abb-ba0b-4b35-bb58-77079940deb5" providerId="ADAL" clId="{F810722E-CB85-4AE6-A213-A0BBA23433FF}" dt="2020-08-14T11:26:39.440" v="1355" actId="1035"/>
          <ac:spMkLst>
            <pc:docMk/>
            <pc:sldMk cId="1000846310" sldId="264"/>
            <ac:spMk id="13" creationId="{00000000-0000-0000-0000-000000000000}"/>
          </ac:spMkLst>
        </pc:spChg>
        <pc:spChg chg="del">
          <ac:chgData name="Tim Davey" userId="56521abb-ba0b-4b35-bb58-77079940deb5" providerId="ADAL" clId="{F810722E-CB85-4AE6-A213-A0BBA23433FF}" dt="2020-08-14T10:13:15.056" v="166" actId="478"/>
          <ac:spMkLst>
            <pc:docMk/>
            <pc:sldMk cId="1000846310" sldId="264"/>
            <ac:spMk id="14" creationId="{00000000-0000-0000-0000-000000000000}"/>
          </ac:spMkLst>
        </pc:spChg>
        <pc:spChg chg="del">
          <ac:chgData name="Tim Davey" userId="56521abb-ba0b-4b35-bb58-77079940deb5" providerId="ADAL" clId="{F810722E-CB85-4AE6-A213-A0BBA23433FF}" dt="2020-08-14T10:13:15.056" v="166" actId="478"/>
          <ac:spMkLst>
            <pc:docMk/>
            <pc:sldMk cId="1000846310" sldId="264"/>
            <ac:spMk id="18" creationId="{00000000-0000-0000-0000-000000000000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19" creationId="{400491B1-AB3E-452E-B523-4EABC5C48BDC}"/>
          </ac:spMkLst>
        </pc:spChg>
        <pc:spChg chg="add del mod">
          <ac:chgData name="Tim Davey" userId="56521abb-ba0b-4b35-bb58-77079940deb5" providerId="ADAL" clId="{F810722E-CB85-4AE6-A213-A0BBA23433FF}" dt="2020-08-14T10:14:14.257" v="172" actId="478"/>
          <ac:spMkLst>
            <pc:docMk/>
            <pc:sldMk cId="1000846310" sldId="264"/>
            <ac:spMk id="20" creationId="{9573AD7A-DDA6-494F-8D1A-176461A4B5F1}"/>
          </ac:spMkLst>
        </pc:spChg>
        <pc:spChg chg="del">
          <ac:chgData name="Tim Davey" userId="56521abb-ba0b-4b35-bb58-77079940deb5" providerId="ADAL" clId="{F810722E-CB85-4AE6-A213-A0BBA23433FF}" dt="2020-08-14T10:13:15.056" v="166" actId="478"/>
          <ac:spMkLst>
            <pc:docMk/>
            <pc:sldMk cId="1000846310" sldId="264"/>
            <ac:spMk id="22" creationId="{00000000-0000-0000-0000-000000000000}"/>
          </ac:spMkLst>
        </pc:spChg>
        <pc:spChg chg="del">
          <ac:chgData name="Tim Davey" userId="56521abb-ba0b-4b35-bb58-77079940deb5" providerId="ADAL" clId="{F810722E-CB85-4AE6-A213-A0BBA23433FF}" dt="2020-08-14T10:13:15.056" v="166" actId="478"/>
          <ac:spMkLst>
            <pc:docMk/>
            <pc:sldMk cId="1000846310" sldId="264"/>
            <ac:spMk id="23" creationId="{00000000-0000-0000-0000-000000000000}"/>
          </ac:spMkLst>
        </pc:spChg>
        <pc:spChg chg="del">
          <ac:chgData name="Tim Davey" userId="56521abb-ba0b-4b35-bb58-77079940deb5" providerId="ADAL" clId="{F810722E-CB85-4AE6-A213-A0BBA23433FF}" dt="2020-08-14T10:13:15.056" v="166" actId="478"/>
          <ac:spMkLst>
            <pc:docMk/>
            <pc:sldMk cId="1000846310" sldId="264"/>
            <ac:spMk id="24" creationId="{00000000-0000-0000-0000-000000000000}"/>
          </ac:spMkLst>
        </pc:spChg>
        <pc:spChg chg="del">
          <ac:chgData name="Tim Davey" userId="56521abb-ba0b-4b35-bb58-77079940deb5" providerId="ADAL" clId="{F810722E-CB85-4AE6-A213-A0BBA23433FF}" dt="2020-08-14T10:13:15.056" v="166" actId="478"/>
          <ac:spMkLst>
            <pc:docMk/>
            <pc:sldMk cId="1000846310" sldId="264"/>
            <ac:spMk id="25" creationId="{00000000-0000-0000-0000-000000000000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26" creationId="{EA22AAE9-E423-4FFF-A280-B8BDDB93DEF7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27" creationId="{B710F2FC-345B-4F2D-A5E8-50F6032626FD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28" creationId="{E8B1CA34-EF16-46BB-8729-8EE7258DFAC8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29" creationId="{7A0FEB2A-A8A1-49E0-8D40-4C74742AAE8C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30" creationId="{C2632F13-69D6-4FDF-B9B1-8AF1BB63194D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34" creationId="{2E42C61C-3CAA-449C-9C03-65C2000FE1C2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35" creationId="{1EEA3455-0F5A-4946-A958-1A85C47FDFE0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36" creationId="{4F358688-551B-438B-81C9-983049DDB023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44" creationId="{8829974D-B05F-40B7-BD2C-D218960240ED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47" creationId="{A46EE379-4C5A-44AA-9643-88CF9C1F24AC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48" creationId="{6866C701-5252-4C8E-812F-B9172A9EBEB7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49" creationId="{90F9C5DD-65BF-42C3-981F-1D575CA0EA37}"/>
          </ac:spMkLst>
        </pc:spChg>
        <pc:spChg chg="add mod">
          <ac:chgData name="Tim Davey" userId="56521abb-ba0b-4b35-bb58-77079940deb5" providerId="ADAL" clId="{F810722E-CB85-4AE6-A213-A0BBA23433FF}" dt="2020-08-14T11:26:34" v="1354" actId="1036"/>
          <ac:spMkLst>
            <pc:docMk/>
            <pc:sldMk cId="1000846310" sldId="264"/>
            <ac:spMk id="50" creationId="{C949B318-AC8E-407E-89F9-33206A63B98E}"/>
          </ac:spMkLst>
        </pc:spChg>
        <pc:grpChg chg="del">
          <ac:chgData name="Tim Davey" userId="56521abb-ba0b-4b35-bb58-77079940deb5" providerId="ADAL" clId="{F810722E-CB85-4AE6-A213-A0BBA23433FF}" dt="2020-08-14T10:13:15.056" v="166" actId="478"/>
          <ac:grpSpMkLst>
            <pc:docMk/>
            <pc:sldMk cId="1000846310" sldId="264"/>
            <ac:grpSpMk id="3" creationId="{00000000-0000-0000-0000-000000000000}"/>
          </ac:grpSpMkLst>
        </pc:grpChg>
        <pc:grpChg chg="del">
          <ac:chgData name="Tim Davey" userId="56521abb-ba0b-4b35-bb58-77079940deb5" providerId="ADAL" clId="{F810722E-CB85-4AE6-A213-A0BBA23433FF}" dt="2020-08-14T10:13:15.056" v="166" actId="478"/>
          <ac:grpSpMkLst>
            <pc:docMk/>
            <pc:sldMk cId="1000846310" sldId="264"/>
            <ac:grpSpMk id="15" creationId="{00000000-0000-0000-0000-000000000000}"/>
          </ac:grpSpMkLst>
        </pc:grpChg>
        <pc:graphicFrameChg chg="del">
          <ac:chgData name="Tim Davey" userId="56521abb-ba0b-4b35-bb58-77079940deb5" providerId="ADAL" clId="{F810722E-CB85-4AE6-A213-A0BBA23433FF}" dt="2020-08-14T10:13:12.531" v="165" actId="478"/>
          <ac:graphicFrameMkLst>
            <pc:docMk/>
            <pc:sldMk cId="1000846310" sldId="264"/>
            <ac:graphicFrameMk id="21" creationId="{00000000-0000-0000-0000-000000000000}"/>
          </ac:graphicFrameMkLst>
        </pc:graphicFrameChg>
        <pc:picChg chg="add del mod">
          <ac:chgData name="Tim Davey" userId="56521abb-ba0b-4b35-bb58-77079940deb5" providerId="ADAL" clId="{F810722E-CB85-4AE6-A213-A0BBA23433FF}" dt="2020-08-14T11:11:49.197" v="627" actId="478"/>
          <ac:picMkLst>
            <pc:docMk/>
            <pc:sldMk cId="1000846310" sldId="264"/>
            <ac:picMk id="1026" creationId="{864AC29D-0CE3-4879-8053-DA3A40254006}"/>
          </ac:picMkLst>
        </pc:picChg>
        <pc:picChg chg="add del mod">
          <ac:chgData name="Tim Davey" userId="56521abb-ba0b-4b35-bb58-77079940deb5" providerId="ADAL" clId="{F810722E-CB85-4AE6-A213-A0BBA23433FF}" dt="2020-08-14T11:11:53.319" v="630" actId="478"/>
          <ac:picMkLst>
            <pc:docMk/>
            <pc:sldMk cId="1000846310" sldId="264"/>
            <ac:picMk id="1028" creationId="{F085DEFD-F387-4773-B5AE-9E2409BFDA29}"/>
          </ac:picMkLst>
        </pc:picChg>
        <pc:picChg chg="add mod">
          <ac:chgData name="Tim Davey" userId="56521abb-ba0b-4b35-bb58-77079940deb5" providerId="ADAL" clId="{F810722E-CB85-4AE6-A213-A0BBA23433FF}" dt="2020-08-14T11:26:34" v="1354" actId="1036"/>
          <ac:picMkLst>
            <pc:docMk/>
            <pc:sldMk cId="1000846310" sldId="264"/>
            <ac:picMk id="1030" creationId="{9C9096E0-A344-4574-AB3D-E449F8DAE269}"/>
          </ac:picMkLst>
        </pc:picChg>
        <pc:picChg chg="add mod">
          <ac:chgData name="Tim Davey" userId="56521abb-ba0b-4b35-bb58-77079940deb5" providerId="ADAL" clId="{F810722E-CB85-4AE6-A213-A0BBA23433FF}" dt="2020-08-14T11:26:34" v="1354" actId="1036"/>
          <ac:picMkLst>
            <pc:docMk/>
            <pc:sldMk cId="1000846310" sldId="264"/>
            <ac:picMk id="1032" creationId="{4B127683-7C00-4768-8A9C-F984013072E4}"/>
          </ac:picMkLst>
        </pc:picChg>
        <pc:cxnChg chg="add mod">
          <ac:chgData name="Tim Davey" userId="56521abb-ba0b-4b35-bb58-77079940deb5" providerId="ADAL" clId="{F810722E-CB85-4AE6-A213-A0BBA23433FF}" dt="2020-08-14T11:26:34" v="1354" actId="1036"/>
          <ac:cxnSpMkLst>
            <pc:docMk/>
            <pc:sldMk cId="1000846310" sldId="264"/>
            <ac:cxnSpMk id="5" creationId="{513277FB-293F-4C71-B138-B6830094438F}"/>
          </ac:cxnSpMkLst>
        </pc:cxnChg>
        <pc:cxnChg chg="add del mod">
          <ac:chgData name="Tim Davey" userId="56521abb-ba0b-4b35-bb58-77079940deb5" providerId="ADAL" clId="{F810722E-CB85-4AE6-A213-A0BBA23433FF}" dt="2020-08-14T11:17:03.409" v="714" actId="478"/>
          <ac:cxnSpMkLst>
            <pc:docMk/>
            <pc:sldMk cId="1000846310" sldId="264"/>
            <ac:cxnSpMk id="14" creationId="{C1592D52-8FBA-4759-AB07-A066F413032C}"/>
          </ac:cxnSpMkLst>
        </pc:cxnChg>
        <pc:cxnChg chg="add mod">
          <ac:chgData name="Tim Davey" userId="56521abb-ba0b-4b35-bb58-77079940deb5" providerId="ADAL" clId="{F810722E-CB85-4AE6-A213-A0BBA23433FF}" dt="2020-08-14T11:26:34" v="1354" actId="1036"/>
          <ac:cxnSpMkLst>
            <pc:docMk/>
            <pc:sldMk cId="1000846310" sldId="264"/>
            <ac:cxnSpMk id="32" creationId="{3BAF6052-7832-438A-BB7F-6DD3FB3A43E5}"/>
          </ac:cxnSpMkLst>
        </pc:cxnChg>
        <pc:cxnChg chg="add mod">
          <ac:chgData name="Tim Davey" userId="56521abb-ba0b-4b35-bb58-77079940deb5" providerId="ADAL" clId="{F810722E-CB85-4AE6-A213-A0BBA23433FF}" dt="2020-08-14T11:26:34" v="1354" actId="1036"/>
          <ac:cxnSpMkLst>
            <pc:docMk/>
            <pc:sldMk cId="1000846310" sldId="264"/>
            <ac:cxnSpMk id="33" creationId="{F757D096-9A7A-45BF-B311-3301C1BB73FA}"/>
          </ac:cxnSpMkLst>
        </pc:cxnChg>
      </pc:sldChg>
      <pc:sldChg chg="delSp modSp add">
        <pc:chgData name="Tim Davey" userId="56521abb-ba0b-4b35-bb58-77079940deb5" providerId="ADAL" clId="{F810722E-CB85-4AE6-A213-A0BBA23433FF}" dt="2020-08-14T11:28:10.458" v="1584" actId="20577"/>
        <pc:sldMkLst>
          <pc:docMk/>
          <pc:sldMk cId="1652272470" sldId="265"/>
        </pc:sldMkLst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2" creationId="{45D1C7E4-A082-4351-ADD9-068FD83C2939}"/>
          </ac:spMkLst>
        </pc:spChg>
        <pc:spChg chg="mod">
          <ac:chgData name="Tim Davey" userId="56521abb-ba0b-4b35-bb58-77079940deb5" providerId="ADAL" clId="{F810722E-CB85-4AE6-A213-A0BBA23433FF}" dt="2020-08-14T11:28:10.458" v="1584" actId="20577"/>
          <ac:spMkLst>
            <pc:docMk/>
            <pc:sldMk cId="1652272470" sldId="265"/>
            <ac:spMk id="13" creationId="{00000000-0000-0000-0000-000000000000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19" creationId="{400491B1-AB3E-452E-B523-4EABC5C48BDC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26" creationId="{EA22AAE9-E423-4FFF-A280-B8BDDB93DEF7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27" creationId="{B710F2FC-345B-4F2D-A5E8-50F6032626FD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28" creationId="{E8B1CA34-EF16-46BB-8729-8EE7258DFAC8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29" creationId="{7A0FEB2A-A8A1-49E0-8D40-4C74742AAE8C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30" creationId="{C2632F13-69D6-4FDF-B9B1-8AF1BB63194D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34" creationId="{2E42C61C-3CAA-449C-9C03-65C2000FE1C2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35" creationId="{1EEA3455-0F5A-4946-A958-1A85C47FDFE0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36" creationId="{4F358688-551B-438B-81C9-983049DDB023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44" creationId="{8829974D-B05F-40B7-BD2C-D218960240ED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47" creationId="{A46EE379-4C5A-44AA-9643-88CF9C1F24AC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48" creationId="{6866C701-5252-4C8E-812F-B9172A9EBEB7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49" creationId="{90F9C5DD-65BF-42C3-981F-1D575CA0EA37}"/>
          </ac:spMkLst>
        </pc:spChg>
        <pc:spChg chg="del">
          <ac:chgData name="Tim Davey" userId="56521abb-ba0b-4b35-bb58-77079940deb5" providerId="ADAL" clId="{F810722E-CB85-4AE6-A213-A0BBA23433FF}" dt="2020-08-14T11:26:59.805" v="1362" actId="478"/>
          <ac:spMkLst>
            <pc:docMk/>
            <pc:sldMk cId="1652272470" sldId="265"/>
            <ac:spMk id="50" creationId="{C949B318-AC8E-407E-89F9-33206A63B98E}"/>
          </ac:spMkLst>
        </pc:spChg>
        <pc:picChg chg="del">
          <ac:chgData name="Tim Davey" userId="56521abb-ba0b-4b35-bb58-77079940deb5" providerId="ADAL" clId="{F810722E-CB85-4AE6-A213-A0BBA23433FF}" dt="2020-08-14T11:26:59.805" v="1362" actId="478"/>
          <ac:picMkLst>
            <pc:docMk/>
            <pc:sldMk cId="1652272470" sldId="265"/>
            <ac:picMk id="1030" creationId="{9C9096E0-A344-4574-AB3D-E449F8DAE269}"/>
          </ac:picMkLst>
        </pc:picChg>
        <pc:picChg chg="del">
          <ac:chgData name="Tim Davey" userId="56521abb-ba0b-4b35-bb58-77079940deb5" providerId="ADAL" clId="{F810722E-CB85-4AE6-A213-A0BBA23433FF}" dt="2020-08-14T11:26:59.805" v="1362" actId="478"/>
          <ac:picMkLst>
            <pc:docMk/>
            <pc:sldMk cId="1652272470" sldId="265"/>
            <ac:picMk id="1032" creationId="{4B127683-7C00-4768-8A9C-F984013072E4}"/>
          </ac:picMkLst>
        </pc:picChg>
        <pc:cxnChg chg="del">
          <ac:chgData name="Tim Davey" userId="56521abb-ba0b-4b35-bb58-77079940deb5" providerId="ADAL" clId="{F810722E-CB85-4AE6-A213-A0BBA23433FF}" dt="2020-08-14T11:26:59.805" v="1362" actId="478"/>
          <ac:cxnSpMkLst>
            <pc:docMk/>
            <pc:sldMk cId="1652272470" sldId="265"/>
            <ac:cxnSpMk id="5" creationId="{513277FB-293F-4C71-B138-B6830094438F}"/>
          </ac:cxnSpMkLst>
        </pc:cxnChg>
        <pc:cxnChg chg="del">
          <ac:chgData name="Tim Davey" userId="56521abb-ba0b-4b35-bb58-77079940deb5" providerId="ADAL" clId="{F810722E-CB85-4AE6-A213-A0BBA23433FF}" dt="2020-08-14T11:26:59.805" v="1362" actId="478"/>
          <ac:cxnSpMkLst>
            <pc:docMk/>
            <pc:sldMk cId="1652272470" sldId="265"/>
            <ac:cxnSpMk id="32" creationId="{3BAF6052-7832-438A-BB7F-6DD3FB3A43E5}"/>
          </ac:cxnSpMkLst>
        </pc:cxnChg>
        <pc:cxnChg chg="del">
          <ac:chgData name="Tim Davey" userId="56521abb-ba0b-4b35-bb58-77079940deb5" providerId="ADAL" clId="{F810722E-CB85-4AE6-A213-A0BBA23433FF}" dt="2020-08-14T11:26:59.805" v="1362" actId="478"/>
          <ac:cxnSpMkLst>
            <pc:docMk/>
            <pc:sldMk cId="1652272470" sldId="265"/>
            <ac:cxnSpMk id="33" creationId="{F757D096-9A7A-45BF-B311-3301C1BB73F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92A13-DBC8-4B92-88E2-15DB4EA19E1B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7A068-6320-4420-8ED5-2FD5F8550F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1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7A068-6320-4420-8ED5-2FD5F8550FB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11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7A068-6320-4420-8ED5-2FD5F8550FB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6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7A068-6320-4420-8ED5-2FD5F8550FB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65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1124744"/>
            <a:ext cx="7392821" cy="615553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844824"/>
            <a:ext cx="3552131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3212976"/>
            <a:ext cx="7777360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job title of presenter(s)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477" y="6381006"/>
            <a:ext cx="4607983" cy="18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3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1124744"/>
            <a:ext cx="7392821" cy="615553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844824"/>
            <a:ext cx="3552131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3212976"/>
            <a:ext cx="7777360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job title of presenter(s)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477" y="6381006"/>
            <a:ext cx="4607983" cy="18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3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1124744"/>
            <a:ext cx="7392821" cy="615553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844824"/>
            <a:ext cx="3552131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3212976"/>
            <a:ext cx="7777360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job title of presenter(s)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477" y="6381006"/>
            <a:ext cx="4607983" cy="18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3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1124744"/>
            <a:ext cx="7392821" cy="615553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844824"/>
            <a:ext cx="3552131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3212976"/>
            <a:ext cx="7777360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job title of presenter(s)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477" y="6381006"/>
            <a:ext cx="4607983" cy="18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3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1124744"/>
            <a:ext cx="7392821" cy="615553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844824"/>
            <a:ext cx="3552131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3212976"/>
            <a:ext cx="7777360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job title of presenter(s)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477" y="6381006"/>
            <a:ext cx="4607983" cy="18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3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1124744"/>
            <a:ext cx="7392821" cy="615553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844824"/>
            <a:ext cx="3552131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3212976"/>
            <a:ext cx="7777360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job title of presenter(s)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477" y="6381006"/>
            <a:ext cx="4607983" cy="18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3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1124744"/>
            <a:ext cx="7392821" cy="615553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844824"/>
            <a:ext cx="3552131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3212976"/>
            <a:ext cx="7777360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job title of presenter(s)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477" y="6381006"/>
            <a:ext cx="4607983" cy="18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3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403" y="1124744"/>
            <a:ext cx="7392821" cy="615553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1844824"/>
            <a:ext cx="3552131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3212976"/>
            <a:ext cx="7777360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job title of presenter(s)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1477" y="6381006"/>
            <a:ext cx="4607983" cy="18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3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533" y="398780"/>
            <a:ext cx="828294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516" y="2071496"/>
            <a:ext cx="11046967" cy="446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0" r:id="rId8"/>
    <p:sldLayoutId id="2147483681" r:id="rId9"/>
    <p:sldLayoutId id="2147483694" r:id="rId10"/>
    <p:sldLayoutId id="2147483695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533" y="398780"/>
            <a:ext cx="828294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516" y="2071496"/>
            <a:ext cx="11046967" cy="446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1E2B-0EDC-4E23-92E0-B06300E1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76872"/>
            <a:ext cx="8667839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Yorkshire &amp; Humber Care Record </a:t>
            </a:r>
            <a:br>
              <a:rPr lang="en-GB" dirty="0"/>
            </a:br>
            <a:r>
              <a:rPr lang="en-GB" dirty="0"/>
              <a:t>Academy – Wave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001152"/>
            <a:ext cx="2857680" cy="82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78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6835" y="226202"/>
            <a:ext cx="10081120" cy="321242"/>
          </a:xfr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GB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YHCR – a Future Proof Solution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224046"/>
            <a:ext cx="11658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It now wants to secure optimum value from the technology by ensuring knowledge is shared across the region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73" y="184666"/>
            <a:ext cx="23636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t="35560" r="22088" b="25961"/>
          <a:stretch/>
        </p:blipFill>
        <p:spPr bwMode="auto">
          <a:xfrm>
            <a:off x="1907108" y="1676400"/>
            <a:ext cx="8606382" cy="3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074" y="1414046"/>
            <a:ext cx="1127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The Yorkshire &amp; Humber Care Record is reaching a level of maturity which supports its vision: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61C98C-6937-4A71-95AF-CC2F0F3B4666}"/>
              </a:ext>
            </a:extLst>
          </p:cNvPr>
          <p:cNvSpPr/>
          <p:nvPr/>
        </p:nvSpPr>
        <p:spPr>
          <a:xfrm>
            <a:off x="609599" y="5739825"/>
            <a:ext cx="112014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The Academy’s vision is to create a regional knowledge base which enables the regions health and care system to gain maximum benefit from the YHCR framework and technology</a:t>
            </a:r>
            <a:endParaRPr lang="en-GB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7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5932" y="6465519"/>
            <a:ext cx="7810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Verdana"/>
                <a:cs typeface="Verdana"/>
              </a:rPr>
              <a:t>2</a:t>
            </a:r>
            <a:endParaRPr sz="6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532" y="398780"/>
            <a:ext cx="964986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dirty="0"/>
              <a:t>Supporting the transition to data driven care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48740" y="973691"/>
            <a:ext cx="11338459" cy="229421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-5" dirty="0">
                <a:latin typeface="Verdana"/>
                <a:cs typeface="Verdana"/>
              </a:rPr>
              <a:t>The </a:t>
            </a:r>
            <a:r>
              <a:rPr sz="1400" b="1" spc="-5" dirty="0">
                <a:latin typeface="Verdana"/>
                <a:cs typeface="Verdana"/>
              </a:rPr>
              <a:t>NHS </a:t>
            </a:r>
            <a:r>
              <a:rPr sz="1400" b="1" spc="-10" dirty="0">
                <a:latin typeface="Verdana"/>
                <a:cs typeface="Verdana"/>
              </a:rPr>
              <a:t>Long Term </a:t>
            </a:r>
            <a:r>
              <a:rPr sz="1400" b="1" spc="-5" dirty="0">
                <a:latin typeface="Verdana"/>
                <a:cs typeface="Verdana"/>
              </a:rPr>
              <a:t>Plan </a:t>
            </a:r>
            <a:r>
              <a:rPr sz="1400" spc="-5" dirty="0">
                <a:latin typeface="Verdana"/>
                <a:cs typeface="Verdana"/>
              </a:rPr>
              <a:t>sets out a </a:t>
            </a:r>
            <a:r>
              <a:rPr sz="1400" spc="-10" dirty="0">
                <a:latin typeface="Verdana"/>
                <a:cs typeface="Verdana"/>
              </a:rPr>
              <a:t>new </a:t>
            </a:r>
            <a:r>
              <a:rPr sz="1400" spc="-5" dirty="0">
                <a:latin typeface="Verdana"/>
                <a:cs typeface="Verdana"/>
              </a:rPr>
              <a:t>strategic direction </a:t>
            </a:r>
            <a:r>
              <a:rPr sz="1400" spc="-10" dirty="0">
                <a:latin typeface="Verdana"/>
                <a:cs typeface="Verdana"/>
              </a:rPr>
              <a:t>for </a:t>
            </a:r>
            <a:r>
              <a:rPr sz="1400" spc="-5" dirty="0">
                <a:latin typeface="Verdana"/>
                <a:cs typeface="Verdana"/>
              </a:rPr>
              <a:t>data and</a:t>
            </a:r>
            <a:r>
              <a:rPr sz="1400" spc="2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analytics:</a:t>
            </a:r>
          </a:p>
          <a:p>
            <a:pPr marL="794385" indent="-172720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795020" algn="l"/>
              </a:tabLst>
            </a:pPr>
            <a:r>
              <a:rPr sz="1400" spc="-5" dirty="0">
                <a:latin typeface="Verdana"/>
                <a:cs typeface="Verdana"/>
              </a:rPr>
              <a:t>By </a:t>
            </a:r>
            <a:r>
              <a:rPr sz="1400" b="1" spc="-10" dirty="0">
                <a:latin typeface="Verdana"/>
                <a:cs typeface="Verdana"/>
              </a:rPr>
              <a:t>2021 </a:t>
            </a:r>
            <a:r>
              <a:rPr sz="1400" dirty="0">
                <a:latin typeface="Verdana"/>
                <a:cs typeface="Verdana"/>
              </a:rPr>
              <a:t>all </a:t>
            </a:r>
            <a:r>
              <a:rPr sz="1400" spc="-5" dirty="0">
                <a:latin typeface="Verdana"/>
                <a:cs typeface="Verdana"/>
              </a:rPr>
              <a:t>of England </a:t>
            </a:r>
            <a:r>
              <a:rPr sz="1400" dirty="0">
                <a:latin typeface="Verdana"/>
                <a:cs typeface="Verdana"/>
              </a:rPr>
              <a:t>will </a:t>
            </a:r>
            <a:r>
              <a:rPr sz="1400" spc="-10" dirty="0">
                <a:latin typeface="Verdana"/>
                <a:cs typeface="Verdana"/>
              </a:rPr>
              <a:t>operate </a:t>
            </a:r>
            <a:r>
              <a:rPr sz="1400" dirty="0">
                <a:latin typeface="Verdana"/>
                <a:cs typeface="Verdana"/>
              </a:rPr>
              <a:t>in </a:t>
            </a:r>
            <a:r>
              <a:rPr sz="1400" spc="-5" dirty="0">
                <a:latin typeface="Verdana"/>
                <a:cs typeface="Verdana"/>
              </a:rPr>
              <a:t>the </a:t>
            </a:r>
            <a:r>
              <a:rPr sz="1400" b="1" spc="-10" dirty="0">
                <a:latin typeface="Verdana"/>
                <a:cs typeface="Verdana"/>
              </a:rPr>
              <a:t>Integrated Care Systems </a:t>
            </a:r>
            <a:r>
              <a:rPr sz="1400" spc="-10" dirty="0">
                <a:latin typeface="Verdana"/>
                <a:cs typeface="Verdana"/>
              </a:rPr>
              <a:t>(ICSs)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model</a:t>
            </a:r>
            <a:endParaRPr sz="1400" dirty="0">
              <a:latin typeface="Verdana"/>
              <a:cs typeface="Verdana"/>
            </a:endParaRPr>
          </a:p>
          <a:p>
            <a:pPr marL="794385" indent="-172720">
              <a:lnSpc>
                <a:spcPct val="100000"/>
              </a:lnSpc>
              <a:buFont typeface="Wingdings"/>
              <a:buChar char=""/>
              <a:tabLst>
                <a:tab pos="795020" algn="l"/>
              </a:tabLst>
            </a:pPr>
            <a:r>
              <a:rPr sz="1400" b="1" spc="-5" dirty="0">
                <a:latin typeface="Verdana"/>
                <a:cs typeface="Verdana"/>
              </a:rPr>
              <a:t>Population </a:t>
            </a:r>
            <a:r>
              <a:rPr sz="1400" b="1" spc="-10" dirty="0">
                <a:latin typeface="Verdana"/>
                <a:cs typeface="Verdana"/>
              </a:rPr>
              <a:t>Health Management </a:t>
            </a:r>
            <a:r>
              <a:rPr sz="1400" spc="-5" dirty="0">
                <a:latin typeface="Verdana"/>
                <a:cs typeface="Verdana"/>
              </a:rPr>
              <a:t>(PHM) – </a:t>
            </a:r>
            <a:r>
              <a:rPr sz="1400" dirty="0">
                <a:latin typeface="Verdana"/>
                <a:cs typeface="Verdana"/>
              </a:rPr>
              <a:t>driving </a:t>
            </a:r>
            <a:r>
              <a:rPr sz="1400" spc="-5" dirty="0">
                <a:latin typeface="Verdana"/>
                <a:cs typeface="Verdana"/>
              </a:rPr>
              <a:t>improvements </a:t>
            </a:r>
            <a:r>
              <a:rPr sz="1400" dirty="0">
                <a:latin typeface="Verdana"/>
                <a:cs typeface="Verdana"/>
              </a:rPr>
              <a:t>in </a:t>
            </a:r>
            <a:r>
              <a:rPr sz="1400" spc="-5" dirty="0">
                <a:latin typeface="Verdana"/>
                <a:cs typeface="Verdana"/>
              </a:rPr>
              <a:t>health across the population </a:t>
            </a:r>
            <a:r>
              <a:rPr sz="1400" dirty="0">
                <a:latin typeface="Verdana"/>
                <a:cs typeface="Verdana"/>
              </a:rPr>
              <a:t>using </a:t>
            </a:r>
            <a:r>
              <a:rPr sz="1400" spc="-5" dirty="0">
                <a:latin typeface="Verdana"/>
                <a:cs typeface="Verdana"/>
              </a:rPr>
              <a:t>a data driven</a:t>
            </a:r>
            <a:r>
              <a:rPr sz="1400" spc="2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approach</a:t>
            </a:r>
            <a:endParaRPr sz="1400" dirty="0">
              <a:latin typeface="Verdana"/>
              <a:cs typeface="Verdana"/>
            </a:endParaRPr>
          </a:p>
          <a:p>
            <a:pPr marL="794385" indent="-172720">
              <a:lnSpc>
                <a:spcPct val="100000"/>
              </a:lnSpc>
              <a:buFont typeface="Wingdings"/>
              <a:buChar char=""/>
              <a:tabLst>
                <a:tab pos="795020" algn="l"/>
              </a:tabLst>
            </a:pPr>
            <a:r>
              <a:rPr sz="1400" b="1" spc="-10" dirty="0">
                <a:latin typeface="Verdana"/>
                <a:cs typeface="Verdana"/>
              </a:rPr>
              <a:t>Local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Health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and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Care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Record</a:t>
            </a:r>
            <a:r>
              <a:rPr sz="1400" b="1" spc="2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Exemplars</a:t>
            </a:r>
            <a:r>
              <a:rPr sz="1400" b="1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(LHCREs)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–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sharing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and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linking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patient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data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across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regional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footprints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to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support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IC</a:t>
            </a:r>
            <a:r>
              <a:rPr lang="en-GB" sz="1400" spc="-10" dirty="0">
                <a:latin typeface="Verdana"/>
                <a:cs typeface="Verdana"/>
              </a:rPr>
              <a:t>S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and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PHM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delivery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To realise the </a:t>
            </a:r>
            <a:r>
              <a:rPr sz="1400" dirty="0">
                <a:latin typeface="Verdana"/>
                <a:cs typeface="Verdana"/>
              </a:rPr>
              <a:t>ambitious </a:t>
            </a:r>
            <a:r>
              <a:rPr sz="1400" spc="-5" dirty="0">
                <a:latin typeface="Verdana"/>
                <a:cs typeface="Verdana"/>
              </a:rPr>
              <a:t>goals of the NHS, Yorkshire and Humber are delivering a </a:t>
            </a:r>
            <a:r>
              <a:rPr lang="en-GB" sz="1400" spc="-5" dirty="0">
                <a:latin typeface="Verdana"/>
                <a:cs typeface="Verdana"/>
              </a:rPr>
              <a:t>regional integrated care record and a </a:t>
            </a:r>
            <a:r>
              <a:rPr sz="1400" spc="-10" dirty="0">
                <a:latin typeface="Verdana"/>
                <a:cs typeface="Verdana"/>
              </a:rPr>
              <a:t>new </a:t>
            </a:r>
            <a:r>
              <a:rPr sz="1400" spc="-5" dirty="0">
                <a:latin typeface="Verdana"/>
                <a:cs typeface="Verdana"/>
              </a:rPr>
              <a:t>Population Health Management platform supported by a </a:t>
            </a:r>
            <a:r>
              <a:rPr lang="en-GB" sz="1400" spc="-5" dirty="0">
                <a:latin typeface="Verdana"/>
                <a:cs typeface="Verdana"/>
              </a:rPr>
              <a:t>Yorkshire &amp; Humber</a:t>
            </a:r>
            <a:r>
              <a:rPr sz="1400" spc="-5" dirty="0">
                <a:latin typeface="Verdana"/>
                <a:cs typeface="Verdana"/>
              </a:rPr>
              <a:t> Academy. </a:t>
            </a:r>
            <a:r>
              <a:rPr sz="1400" spc="-10" dirty="0">
                <a:latin typeface="Verdana"/>
                <a:cs typeface="Verdana"/>
              </a:rPr>
              <a:t>These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initiatives will build capability </a:t>
            </a:r>
            <a:r>
              <a:rPr sz="1400" spc="-5" dirty="0">
                <a:latin typeface="Verdana"/>
                <a:cs typeface="Verdana"/>
              </a:rPr>
              <a:t>across four </a:t>
            </a:r>
            <a:r>
              <a:rPr sz="1400" spc="-10" dirty="0">
                <a:latin typeface="Verdana"/>
                <a:cs typeface="Verdana"/>
              </a:rPr>
              <a:t>key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domains: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71" y="176207"/>
            <a:ext cx="2801191" cy="8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8203531" cy="31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22860" y="1636008"/>
            <a:ext cx="12192000" cy="5239014"/>
            <a:chOff x="0" y="1613153"/>
            <a:chExt cx="12192000" cy="5239014"/>
          </a:xfrm>
        </p:grpSpPr>
        <p:sp>
          <p:nvSpPr>
            <p:cNvPr id="4" name="object 4"/>
            <p:cNvSpPr/>
            <p:nvPr/>
          </p:nvSpPr>
          <p:spPr>
            <a:xfrm>
              <a:off x="0" y="5839977"/>
              <a:ext cx="12192000" cy="1012190"/>
            </a:xfrm>
            <a:custGeom>
              <a:avLst/>
              <a:gdLst/>
              <a:ahLst/>
              <a:cxnLst/>
              <a:rect l="l" t="t" r="r" b="b"/>
              <a:pathLst>
                <a:path w="12192000" h="1012190">
                  <a:moveTo>
                    <a:pt x="12191823" y="0"/>
                  </a:moveTo>
                  <a:lnTo>
                    <a:pt x="12058015" y="0"/>
                  </a:lnTo>
                  <a:lnTo>
                    <a:pt x="0" y="520211"/>
                  </a:lnTo>
                  <a:lnTo>
                    <a:pt x="0" y="1011926"/>
                  </a:lnTo>
                  <a:lnTo>
                    <a:pt x="12191823" y="1011926"/>
                  </a:lnTo>
                  <a:lnTo>
                    <a:pt x="12191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61060" y="1613153"/>
              <a:ext cx="10392745" cy="5139055"/>
            </a:xfrm>
            <a:custGeom>
              <a:avLst/>
              <a:gdLst/>
              <a:ahLst/>
              <a:cxnLst/>
              <a:rect l="l" t="t" r="r" b="b"/>
              <a:pathLst>
                <a:path w="6136005" h="5139055">
                  <a:moveTo>
                    <a:pt x="6135624" y="0"/>
                  </a:moveTo>
                  <a:lnTo>
                    <a:pt x="0" y="0"/>
                  </a:lnTo>
                  <a:lnTo>
                    <a:pt x="0" y="5138928"/>
                  </a:lnTo>
                  <a:lnTo>
                    <a:pt x="6135624" y="5138928"/>
                  </a:lnTo>
                  <a:lnTo>
                    <a:pt x="6135624" y="0"/>
                  </a:lnTo>
                  <a:close/>
                </a:path>
              </a:pathLst>
            </a:custGeom>
            <a:solidFill>
              <a:srgbClr val="E8F6C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8200" y="1600200"/>
            <a:ext cx="10392745" cy="5173211"/>
          </a:xfrm>
          <a:prstGeom prst="rect">
            <a:avLst/>
          </a:prstGeom>
          <a:ln w="19811">
            <a:solidFill>
              <a:srgbClr val="85BB24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600" b="1" spc="-10" dirty="0">
                <a:solidFill>
                  <a:srgbClr val="404040"/>
                </a:solidFill>
                <a:latin typeface="Verdana"/>
                <a:cs typeface="Verdana"/>
              </a:rPr>
              <a:t>Academy</a:t>
            </a:r>
            <a:r>
              <a:rPr sz="1600" b="1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Verdana"/>
                <a:cs typeface="Verdana"/>
              </a:rPr>
              <a:t>Scope</a:t>
            </a: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lang="en-GB" sz="1600" b="1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057" y="417068"/>
            <a:ext cx="2632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Scope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Academy</a:t>
            </a:r>
          </a:p>
        </p:txBody>
      </p:sp>
      <p:sp>
        <p:nvSpPr>
          <p:cNvPr id="8" name="object 8"/>
          <p:cNvSpPr/>
          <p:nvPr/>
        </p:nvSpPr>
        <p:spPr>
          <a:xfrm>
            <a:off x="1066800" y="2230752"/>
            <a:ext cx="3200400" cy="4284523"/>
          </a:xfrm>
          <a:custGeom>
            <a:avLst/>
            <a:gdLst/>
            <a:ahLst/>
            <a:cxnLst/>
            <a:rect l="l" t="t" r="r" b="b"/>
            <a:pathLst>
              <a:path w="2211705" h="4357370">
                <a:moveTo>
                  <a:pt x="2211324" y="0"/>
                </a:moveTo>
                <a:lnTo>
                  <a:pt x="0" y="0"/>
                </a:lnTo>
                <a:lnTo>
                  <a:pt x="0" y="4357116"/>
                </a:lnTo>
                <a:lnTo>
                  <a:pt x="2211324" y="4357116"/>
                </a:lnTo>
                <a:lnTo>
                  <a:pt x="2211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9" name="object 9"/>
          <p:cNvSpPr txBox="1"/>
          <p:nvPr/>
        </p:nvSpPr>
        <p:spPr>
          <a:xfrm>
            <a:off x="1066800" y="2166037"/>
            <a:ext cx="3200400" cy="4391074"/>
          </a:xfrm>
          <a:prstGeom prst="rect">
            <a:avLst/>
          </a:prstGeom>
          <a:ln w="19812">
            <a:solidFill>
              <a:srgbClr val="002069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660"/>
              </a:spcBef>
            </a:pPr>
            <a:r>
              <a:rPr sz="1100" b="1" dirty="0">
                <a:solidFill>
                  <a:srgbClr val="002069"/>
                </a:solidFill>
                <a:latin typeface="Verdana"/>
                <a:cs typeface="Verdana"/>
              </a:rPr>
              <a:t>Stakeholder</a:t>
            </a:r>
            <a:r>
              <a:rPr sz="1100" b="1" spc="-4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002069"/>
                </a:solidFill>
                <a:latin typeface="Verdana"/>
                <a:cs typeface="Verdana"/>
              </a:rPr>
              <a:t>Engagement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Verdana"/>
              <a:cs typeface="Verdana"/>
            </a:endParaRPr>
          </a:p>
          <a:p>
            <a:pPr marL="106680" marR="179705">
              <a:lnSpc>
                <a:spcPct val="106000"/>
              </a:lnSpc>
              <a:spcBef>
                <a:spcPts val="5"/>
              </a:spcBef>
            </a:pP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The </a:t>
            </a:r>
            <a:r>
              <a:rPr sz="1100" spc="-10" dirty="0">
                <a:solidFill>
                  <a:srgbClr val="002069"/>
                </a:solidFill>
                <a:latin typeface="Verdana"/>
                <a:cs typeface="Verdana"/>
              </a:rPr>
              <a:t>LHCRE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programme </a:t>
            </a:r>
            <a:r>
              <a:rPr sz="1100" dirty="0">
                <a:solidFill>
                  <a:srgbClr val="002069"/>
                </a:solidFill>
                <a:latin typeface="Verdana"/>
                <a:cs typeface="Verdana"/>
              </a:rPr>
              <a:t>will 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provide regular </a:t>
            </a:r>
            <a:r>
              <a:rPr sz="1100" b="1" spc="-10" dirty="0">
                <a:solidFill>
                  <a:srgbClr val="002069"/>
                </a:solidFill>
                <a:latin typeface="Verdana"/>
                <a:cs typeface="Verdana"/>
              </a:rPr>
              <a:t>progress  updates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and </a:t>
            </a:r>
            <a:r>
              <a:rPr sz="1100" b="1" spc="-10" dirty="0">
                <a:solidFill>
                  <a:srgbClr val="002069"/>
                </a:solidFill>
                <a:latin typeface="Verdana"/>
                <a:cs typeface="Verdana"/>
              </a:rPr>
              <a:t>demos </a:t>
            </a:r>
            <a:r>
              <a:rPr sz="1100" spc="-10" dirty="0">
                <a:solidFill>
                  <a:srgbClr val="002069"/>
                </a:solidFill>
                <a:latin typeface="Verdana"/>
                <a:cs typeface="Verdana"/>
              </a:rPr>
              <a:t>for 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interested stakeholder groups  throughout the</a:t>
            </a:r>
            <a:r>
              <a:rPr sz="1100" spc="4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programme.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Verdana"/>
              <a:cs typeface="Verdana"/>
            </a:endParaRPr>
          </a:p>
          <a:p>
            <a:pPr marL="106680" marR="43815">
              <a:lnSpc>
                <a:spcPct val="106100"/>
              </a:lnSpc>
            </a:pP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This engagement </a:t>
            </a:r>
            <a:r>
              <a:rPr sz="1100" dirty="0">
                <a:solidFill>
                  <a:srgbClr val="002069"/>
                </a:solidFill>
                <a:latin typeface="Verdana"/>
                <a:cs typeface="Verdana"/>
              </a:rPr>
              <a:t>will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be  delivered according to the  </a:t>
            </a:r>
            <a:r>
              <a:rPr sz="1100" b="1" spc="-10" dirty="0">
                <a:solidFill>
                  <a:srgbClr val="002069"/>
                </a:solidFill>
                <a:latin typeface="Verdana"/>
                <a:cs typeface="Verdana"/>
              </a:rPr>
              <a:t>stakeholder engagement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and  </a:t>
            </a:r>
            <a:r>
              <a:rPr sz="1100" b="1" spc="-10" dirty="0">
                <a:solidFill>
                  <a:srgbClr val="002069"/>
                </a:solidFill>
                <a:latin typeface="Verdana"/>
                <a:cs typeface="Verdana"/>
              </a:rPr>
              <a:t>communications plan </a:t>
            </a:r>
            <a:r>
              <a:rPr sz="1100" spc="-10" dirty="0">
                <a:solidFill>
                  <a:srgbClr val="002069"/>
                </a:solidFill>
                <a:latin typeface="Verdana"/>
                <a:cs typeface="Verdana"/>
              </a:rPr>
              <a:t>set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out  by the</a:t>
            </a:r>
            <a:r>
              <a:rPr sz="110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programme.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Verdana"/>
              <a:cs typeface="Verdana"/>
            </a:endParaRPr>
          </a:p>
          <a:p>
            <a:pPr marL="106680" marR="137160">
              <a:lnSpc>
                <a:spcPct val="106000"/>
              </a:lnSpc>
            </a:pPr>
            <a:r>
              <a:rPr sz="1100" spc="-10" dirty="0">
                <a:solidFill>
                  <a:srgbClr val="002069"/>
                </a:solidFill>
                <a:latin typeface="Verdana"/>
                <a:cs typeface="Verdana"/>
              </a:rPr>
              <a:t>These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regular communications  </a:t>
            </a:r>
            <a:r>
              <a:rPr sz="1100" dirty="0">
                <a:solidFill>
                  <a:srgbClr val="002069"/>
                </a:solidFill>
                <a:latin typeface="Verdana"/>
                <a:cs typeface="Verdana"/>
              </a:rPr>
              <a:t>sit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outside of the remit of the  Academy and </a:t>
            </a:r>
            <a:r>
              <a:rPr sz="1100" dirty="0">
                <a:solidFill>
                  <a:srgbClr val="002069"/>
                </a:solidFill>
                <a:latin typeface="Verdana"/>
                <a:cs typeface="Verdana"/>
              </a:rPr>
              <a:t>will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therefore be  managed</a:t>
            </a:r>
            <a:r>
              <a:rPr sz="1100" spc="1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separately.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Verdana"/>
              <a:cs typeface="Verdana"/>
            </a:endParaRPr>
          </a:p>
          <a:p>
            <a:pPr marL="106680" marR="73025">
              <a:lnSpc>
                <a:spcPct val="106000"/>
              </a:lnSpc>
            </a:pP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The </a:t>
            </a:r>
            <a:r>
              <a:rPr sz="1100" b="1" spc="-10" dirty="0">
                <a:solidFill>
                  <a:srgbClr val="002069"/>
                </a:solidFill>
                <a:latin typeface="Verdana"/>
                <a:cs typeface="Verdana"/>
              </a:rPr>
              <a:t>Academy launch </a:t>
            </a:r>
            <a:r>
              <a:rPr sz="1100" b="1" spc="-5" dirty="0">
                <a:solidFill>
                  <a:srgbClr val="002069"/>
                </a:solidFill>
                <a:latin typeface="Verdana"/>
                <a:cs typeface="Verdana"/>
              </a:rPr>
              <a:t>event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,  which </a:t>
            </a:r>
            <a:r>
              <a:rPr sz="1100" dirty="0">
                <a:solidFill>
                  <a:srgbClr val="002069"/>
                </a:solidFill>
                <a:latin typeface="Verdana"/>
                <a:cs typeface="Verdana"/>
              </a:rPr>
              <a:t>will include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a platform  showcase and </a:t>
            </a:r>
            <a:r>
              <a:rPr sz="1100" spc="-10" dirty="0">
                <a:solidFill>
                  <a:srgbClr val="002069"/>
                </a:solidFill>
                <a:latin typeface="Verdana"/>
                <a:cs typeface="Verdana"/>
              </a:rPr>
              <a:t>progress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update,  </a:t>
            </a:r>
            <a:r>
              <a:rPr sz="1100" dirty="0">
                <a:solidFill>
                  <a:srgbClr val="002069"/>
                </a:solidFill>
                <a:latin typeface="Verdana"/>
                <a:cs typeface="Verdana"/>
              </a:rPr>
              <a:t>will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be </a:t>
            </a:r>
            <a:r>
              <a:rPr sz="1100" spc="-10" dirty="0">
                <a:solidFill>
                  <a:srgbClr val="002069"/>
                </a:solidFill>
                <a:latin typeface="Verdana"/>
                <a:cs typeface="Verdana"/>
              </a:rPr>
              <a:t>open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to </a:t>
            </a:r>
            <a:r>
              <a:rPr sz="1100" dirty="0">
                <a:solidFill>
                  <a:srgbClr val="002069"/>
                </a:solidFill>
                <a:latin typeface="Verdana"/>
                <a:cs typeface="Verdana"/>
              </a:rPr>
              <a:t>all </a:t>
            </a:r>
            <a:r>
              <a:rPr sz="1100" spc="-5" dirty="0">
                <a:solidFill>
                  <a:srgbClr val="002069"/>
                </a:solidFill>
                <a:latin typeface="Verdana"/>
                <a:cs typeface="Verdana"/>
              </a:rPr>
              <a:t>stakeholder  groups.</a:t>
            </a:r>
            <a:endParaRPr lang="en-GB" sz="1100" spc="-5" dirty="0">
              <a:solidFill>
                <a:srgbClr val="002069"/>
              </a:solidFill>
              <a:latin typeface="Verdana"/>
              <a:cs typeface="Verdana"/>
            </a:endParaRPr>
          </a:p>
          <a:p>
            <a:pPr marL="106680" marR="73025">
              <a:lnSpc>
                <a:spcPct val="106000"/>
              </a:lnSpc>
            </a:pPr>
            <a:endParaRPr lang="en-GB" sz="1100" dirty="0">
              <a:latin typeface="Verdana"/>
              <a:cs typeface="Verdana"/>
            </a:endParaRPr>
          </a:p>
          <a:p>
            <a:pPr marL="106680" marR="73025">
              <a:lnSpc>
                <a:spcPct val="106000"/>
              </a:lnSpc>
            </a:pPr>
            <a:endParaRPr lang="en-GB" sz="1100" dirty="0">
              <a:latin typeface="Verdana"/>
              <a:cs typeface="Verdana"/>
            </a:endParaRPr>
          </a:p>
          <a:p>
            <a:pPr marL="106680" marR="73025">
              <a:lnSpc>
                <a:spcPct val="106000"/>
              </a:lnSpc>
            </a:pPr>
            <a:endParaRPr lang="en-GB" sz="1100" dirty="0">
              <a:latin typeface="Verdana"/>
              <a:cs typeface="Verdana"/>
            </a:endParaRPr>
          </a:p>
          <a:p>
            <a:pPr marL="106680" marR="73025">
              <a:lnSpc>
                <a:spcPct val="106000"/>
              </a:lnSpc>
            </a:pPr>
            <a:endParaRPr sz="1100" dirty="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59286" y="2147745"/>
            <a:ext cx="3072424" cy="4377690"/>
            <a:chOff x="3465321" y="2025142"/>
            <a:chExt cx="2230120" cy="4377690"/>
          </a:xfrm>
        </p:grpSpPr>
        <p:sp>
          <p:nvSpPr>
            <p:cNvPr id="11" name="object 11"/>
            <p:cNvSpPr/>
            <p:nvPr/>
          </p:nvSpPr>
          <p:spPr>
            <a:xfrm>
              <a:off x="3475481" y="2035302"/>
              <a:ext cx="2209800" cy="4357370"/>
            </a:xfrm>
            <a:custGeom>
              <a:avLst/>
              <a:gdLst/>
              <a:ahLst/>
              <a:cxnLst/>
              <a:rect l="l" t="t" r="r" b="b"/>
              <a:pathLst>
                <a:path w="2209800" h="4357370">
                  <a:moveTo>
                    <a:pt x="2209800" y="0"/>
                  </a:moveTo>
                  <a:lnTo>
                    <a:pt x="0" y="0"/>
                  </a:lnTo>
                  <a:lnTo>
                    <a:pt x="0" y="4357116"/>
                  </a:lnTo>
                  <a:lnTo>
                    <a:pt x="2209800" y="4357116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5481" y="2035302"/>
              <a:ext cx="2209800" cy="4357370"/>
            </a:xfrm>
            <a:custGeom>
              <a:avLst/>
              <a:gdLst/>
              <a:ahLst/>
              <a:cxnLst/>
              <a:rect l="l" t="t" r="r" b="b"/>
              <a:pathLst>
                <a:path w="2209800" h="4357370">
                  <a:moveTo>
                    <a:pt x="0" y="4357116"/>
                  </a:moveTo>
                  <a:lnTo>
                    <a:pt x="2209800" y="4357116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4357116"/>
                  </a:lnTo>
                  <a:close/>
                </a:path>
              </a:pathLst>
            </a:custGeom>
            <a:ln w="19812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92890" y="2240415"/>
            <a:ext cx="2946049" cy="10696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663">
              <a:lnSpc>
                <a:spcPct val="100000"/>
              </a:lnSpc>
              <a:spcBef>
                <a:spcPts val="105"/>
              </a:spcBef>
            </a:pPr>
            <a:r>
              <a:rPr lang="en-GB" sz="1100" b="1" spc="5" dirty="0">
                <a:solidFill>
                  <a:srgbClr val="0096A9"/>
                </a:solidFill>
                <a:latin typeface="Verdana"/>
                <a:cs typeface="Verdana"/>
              </a:rPr>
              <a:t>Integrated Care </a:t>
            </a:r>
            <a:r>
              <a:rPr sz="1100" b="1" dirty="0">
                <a:solidFill>
                  <a:srgbClr val="0096A9"/>
                </a:solidFill>
                <a:latin typeface="Verdana"/>
                <a:cs typeface="Verdana"/>
              </a:rPr>
              <a:t>Capability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 dirty="0">
              <a:latin typeface="Verdana"/>
              <a:cs typeface="Verdana"/>
            </a:endParaRPr>
          </a:p>
          <a:p>
            <a:pPr marR="5080">
              <a:lnSpc>
                <a:spcPct val="106000"/>
              </a:lnSpc>
            </a:pPr>
            <a:endParaRPr lang="en-GB" sz="1100" spc="-5" dirty="0">
              <a:latin typeface="Verdana"/>
              <a:cs typeface="Verdana"/>
            </a:endParaRPr>
          </a:p>
          <a:p>
            <a:pPr marR="5080">
              <a:lnSpc>
                <a:spcPct val="106000"/>
              </a:lnSpc>
            </a:pPr>
            <a:r>
              <a:rPr sz="1100" spc="-5" dirty="0">
                <a:latin typeface="Verdana"/>
                <a:cs typeface="Verdana"/>
              </a:rPr>
              <a:t>The Academy </a:t>
            </a:r>
            <a:r>
              <a:rPr sz="1100" dirty="0">
                <a:latin typeface="Verdana"/>
                <a:cs typeface="Verdana"/>
              </a:rPr>
              <a:t>will </a:t>
            </a:r>
            <a:r>
              <a:rPr sz="1100" spc="-5" dirty="0">
                <a:latin typeface="Verdana"/>
                <a:cs typeface="Verdana"/>
              </a:rPr>
              <a:t>equip  </a:t>
            </a:r>
            <a:r>
              <a:rPr sz="1100" spc="-10" dirty="0">
                <a:latin typeface="Verdana"/>
                <a:cs typeface="Verdana"/>
              </a:rPr>
              <a:t>Leaders, </a:t>
            </a:r>
            <a:r>
              <a:rPr sz="1100" dirty="0">
                <a:latin typeface="Verdana"/>
                <a:cs typeface="Verdana"/>
              </a:rPr>
              <a:t>Clinicians </a:t>
            </a:r>
            <a:r>
              <a:rPr sz="1100" spc="-5" dirty="0">
                <a:latin typeface="Verdana"/>
                <a:cs typeface="Verdana"/>
              </a:rPr>
              <a:t>and  Managers </a:t>
            </a:r>
            <a:r>
              <a:rPr sz="1100" dirty="0">
                <a:latin typeface="Verdana"/>
                <a:cs typeface="Verdana"/>
              </a:rPr>
              <a:t>with </a:t>
            </a:r>
            <a:r>
              <a:rPr sz="1100" spc="-5" dirty="0">
                <a:latin typeface="Verdana"/>
                <a:cs typeface="Verdana"/>
              </a:rPr>
              <a:t>the </a:t>
            </a:r>
            <a:r>
              <a:rPr sz="1100" dirty="0">
                <a:latin typeface="Verdana"/>
                <a:cs typeface="Verdana"/>
              </a:rPr>
              <a:t>skills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to: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97749" y="2101262"/>
            <a:ext cx="3075049" cy="4377690"/>
            <a:chOff x="6516369" y="2025142"/>
            <a:chExt cx="2232025" cy="4377690"/>
          </a:xfrm>
        </p:grpSpPr>
        <p:sp>
          <p:nvSpPr>
            <p:cNvPr id="15" name="object 15"/>
            <p:cNvSpPr/>
            <p:nvPr/>
          </p:nvSpPr>
          <p:spPr>
            <a:xfrm>
              <a:off x="6526529" y="2035302"/>
              <a:ext cx="2211705" cy="4357370"/>
            </a:xfrm>
            <a:custGeom>
              <a:avLst/>
              <a:gdLst/>
              <a:ahLst/>
              <a:cxnLst/>
              <a:rect l="l" t="t" r="r" b="b"/>
              <a:pathLst>
                <a:path w="2211704" h="4357370">
                  <a:moveTo>
                    <a:pt x="2211324" y="0"/>
                  </a:moveTo>
                  <a:lnTo>
                    <a:pt x="0" y="0"/>
                  </a:lnTo>
                  <a:lnTo>
                    <a:pt x="0" y="4357116"/>
                  </a:lnTo>
                  <a:lnTo>
                    <a:pt x="2211324" y="4357116"/>
                  </a:lnTo>
                  <a:lnTo>
                    <a:pt x="2211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6529" y="2035302"/>
              <a:ext cx="2211705" cy="4357370"/>
            </a:xfrm>
            <a:custGeom>
              <a:avLst/>
              <a:gdLst/>
              <a:ahLst/>
              <a:cxnLst/>
              <a:rect l="l" t="t" r="r" b="b"/>
              <a:pathLst>
                <a:path w="2211704" h="4357370">
                  <a:moveTo>
                    <a:pt x="0" y="4357116"/>
                  </a:moveTo>
                  <a:lnTo>
                    <a:pt x="2211324" y="4357116"/>
                  </a:lnTo>
                  <a:lnTo>
                    <a:pt x="2211324" y="0"/>
                  </a:lnTo>
                  <a:lnTo>
                    <a:pt x="0" y="0"/>
                  </a:lnTo>
                  <a:lnTo>
                    <a:pt x="0" y="4357116"/>
                  </a:lnTo>
                  <a:close/>
                </a:path>
              </a:pathLst>
            </a:custGeom>
            <a:ln w="19812">
              <a:solidFill>
                <a:srgbClr val="61B5E4"/>
              </a:solidFill>
            </a:ln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78684" y="2228262"/>
            <a:ext cx="2841715" cy="10595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61B5E4"/>
                </a:solidFill>
                <a:latin typeface="Verdana"/>
                <a:cs typeface="Verdana"/>
              </a:rPr>
              <a:t>Analytics</a:t>
            </a:r>
            <a:r>
              <a:rPr lang="en-GB" sz="1100" b="1" dirty="0">
                <a:solidFill>
                  <a:srgbClr val="61B5E4"/>
                </a:solidFill>
                <a:latin typeface="Verdana"/>
                <a:cs typeface="Verdana"/>
              </a:rPr>
              <a:t> and development</a:t>
            </a:r>
            <a:r>
              <a:rPr lang="en-GB" sz="1100" b="1" spc="-35" dirty="0">
                <a:solidFill>
                  <a:srgbClr val="61B5E4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61B5E4"/>
                </a:solidFill>
                <a:latin typeface="Verdana"/>
                <a:cs typeface="Verdana"/>
              </a:rPr>
              <a:t>capability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 dirty="0">
              <a:latin typeface="Verdana"/>
              <a:cs typeface="Verdana"/>
            </a:endParaRPr>
          </a:p>
          <a:p>
            <a:pPr marR="5080" indent="1270" algn="ctr">
              <a:lnSpc>
                <a:spcPct val="106000"/>
              </a:lnSpc>
            </a:pPr>
            <a:r>
              <a:rPr sz="1100" spc="-5" dirty="0">
                <a:latin typeface="Verdana"/>
                <a:cs typeface="Verdana"/>
              </a:rPr>
              <a:t>The Academy </a:t>
            </a:r>
            <a:r>
              <a:rPr sz="1100" dirty="0">
                <a:latin typeface="Verdana"/>
                <a:cs typeface="Verdana"/>
              </a:rPr>
              <a:t>will </a:t>
            </a:r>
            <a:r>
              <a:rPr sz="1100" spc="-5" dirty="0">
                <a:latin typeface="Verdana"/>
                <a:cs typeface="Verdana"/>
              </a:rPr>
              <a:t>provide the  opportunity </a:t>
            </a:r>
            <a:r>
              <a:rPr sz="1100" spc="-10" dirty="0">
                <a:latin typeface="Verdana"/>
                <a:cs typeface="Verdana"/>
              </a:rPr>
              <a:t>for </a:t>
            </a:r>
            <a:r>
              <a:rPr lang="en-GB" sz="1100" spc="-10" dirty="0">
                <a:latin typeface="Verdana"/>
                <a:cs typeface="Verdana"/>
              </a:rPr>
              <a:t>developers and </a:t>
            </a:r>
            <a:r>
              <a:rPr sz="1100" spc="-5" dirty="0">
                <a:latin typeface="Verdana"/>
                <a:cs typeface="Verdana"/>
              </a:rPr>
              <a:t>BI Analysts</a:t>
            </a:r>
            <a:r>
              <a:rPr sz="1100" spc="6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to: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0057" y="941686"/>
            <a:ext cx="108559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Verdana"/>
                <a:cs typeface="Verdana"/>
              </a:rPr>
              <a:t>The </a:t>
            </a:r>
            <a:r>
              <a:rPr sz="1400" spc="-5" dirty="0">
                <a:latin typeface="Verdana"/>
                <a:cs typeface="Verdana"/>
              </a:rPr>
              <a:t>focus of </a:t>
            </a:r>
            <a:r>
              <a:rPr sz="1400" spc="-10" dirty="0">
                <a:latin typeface="Verdana"/>
                <a:cs typeface="Verdana"/>
              </a:rPr>
              <a:t>the Academy will </a:t>
            </a:r>
            <a:r>
              <a:rPr sz="1400" spc="-5" dirty="0">
                <a:latin typeface="Verdana"/>
                <a:cs typeface="Verdana"/>
              </a:rPr>
              <a:t>be on </a:t>
            </a:r>
            <a:r>
              <a:rPr sz="1400" spc="-10" dirty="0">
                <a:latin typeface="Verdana"/>
                <a:cs typeface="Verdana"/>
              </a:rPr>
              <a:t>delivering training </a:t>
            </a:r>
            <a:r>
              <a:rPr sz="1400" spc="-5" dirty="0">
                <a:latin typeface="Verdana"/>
                <a:cs typeface="Verdana"/>
              </a:rPr>
              <a:t>on </a:t>
            </a:r>
            <a:r>
              <a:rPr lang="en-GB" sz="1400" spc="-5" dirty="0">
                <a:latin typeface="Verdana"/>
                <a:cs typeface="Verdana"/>
              </a:rPr>
              <a:t>integrated care </a:t>
            </a:r>
            <a:r>
              <a:rPr sz="1400" spc="-5" dirty="0">
                <a:latin typeface="Verdana"/>
                <a:cs typeface="Verdana"/>
              </a:rPr>
              <a:t>to</a:t>
            </a:r>
            <a:r>
              <a:rPr sz="1400" spc="3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enable</a:t>
            </a:r>
            <a:r>
              <a:rPr lang="en-GB"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participants to </a:t>
            </a:r>
            <a:r>
              <a:rPr lang="en-GB" sz="1400" spc="-5" dirty="0">
                <a:latin typeface="Verdana"/>
                <a:cs typeface="Verdana"/>
              </a:rPr>
              <a:t>adopt the YHCR for direct care purposes and use the </a:t>
            </a:r>
            <a:r>
              <a:rPr sz="1400" spc="-5" dirty="0">
                <a:latin typeface="Verdana"/>
                <a:cs typeface="Verdana"/>
              </a:rPr>
              <a:t>PHM </a:t>
            </a:r>
            <a:r>
              <a:rPr sz="1400" spc="-10" dirty="0">
                <a:latin typeface="Verdana"/>
                <a:cs typeface="Verdana"/>
              </a:rPr>
              <a:t>solution to deliver </a:t>
            </a:r>
            <a:r>
              <a:rPr sz="1400" spc="-15" dirty="0">
                <a:latin typeface="Verdana"/>
                <a:cs typeface="Verdana"/>
              </a:rPr>
              <a:t>high-value </a:t>
            </a:r>
            <a:r>
              <a:rPr sz="1400" spc="-10" dirty="0">
                <a:latin typeface="Verdana"/>
                <a:cs typeface="Verdana"/>
              </a:rPr>
              <a:t>analytics </a:t>
            </a:r>
            <a:r>
              <a:rPr sz="1400" spc="-5" dirty="0">
                <a:latin typeface="Verdana"/>
                <a:cs typeface="Verdana"/>
              </a:rPr>
              <a:t>and shape care </a:t>
            </a:r>
            <a:r>
              <a:rPr sz="1400" spc="-10" dirty="0">
                <a:latin typeface="Verdana"/>
                <a:cs typeface="Verdana"/>
              </a:rPr>
              <a:t>provision </a:t>
            </a:r>
            <a:r>
              <a:rPr sz="1400" spc="-5" dirty="0">
                <a:latin typeface="Verdana"/>
                <a:cs typeface="Verdana"/>
              </a:rPr>
              <a:t>in the</a:t>
            </a:r>
            <a:r>
              <a:rPr sz="1400" spc="5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region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52013" y="3380661"/>
            <a:ext cx="2506788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Verdana"/>
                <a:cs typeface="Verdana"/>
              </a:rPr>
              <a:t>Enhance their </a:t>
            </a:r>
            <a:r>
              <a:rPr lang="en-GB" sz="1100" spc="-5" dirty="0">
                <a:latin typeface="Verdana"/>
                <a:cs typeface="Verdana"/>
              </a:rPr>
              <a:t>development and </a:t>
            </a:r>
            <a:r>
              <a:rPr sz="1100" dirty="0">
                <a:latin typeface="Verdana"/>
                <a:cs typeface="Verdana"/>
              </a:rPr>
              <a:t>analytics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capabilities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25040" y="4030726"/>
            <a:ext cx="277495" cy="271952"/>
          </a:xfrm>
          <a:custGeom>
            <a:avLst/>
            <a:gdLst/>
            <a:ahLst/>
            <a:cxnLst/>
            <a:rect l="l" t="t" r="r" b="b"/>
            <a:pathLst>
              <a:path w="277495" h="239395">
                <a:moveTo>
                  <a:pt x="0" y="239267"/>
                </a:moveTo>
                <a:lnTo>
                  <a:pt x="277368" y="239267"/>
                </a:lnTo>
                <a:lnTo>
                  <a:pt x="277368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ln w="19811">
            <a:solidFill>
              <a:srgbClr val="61B5E4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100" dirty="0"/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452014" y="3987800"/>
            <a:ext cx="2292186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Verdana"/>
                <a:cs typeface="Verdana"/>
              </a:rPr>
              <a:t>Build </a:t>
            </a:r>
            <a:r>
              <a:rPr sz="1100" spc="-5" dirty="0">
                <a:latin typeface="Verdana"/>
                <a:cs typeface="Verdana"/>
              </a:rPr>
              <a:t>their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knowledge</a:t>
            </a:r>
            <a:r>
              <a:rPr lang="en-GB" sz="1100" spc="-5" dirty="0">
                <a:latin typeface="Verdana"/>
                <a:cs typeface="Verdana"/>
              </a:rPr>
              <a:t> and understanding of the YHCR platform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28305" y="4737100"/>
            <a:ext cx="277495" cy="241300"/>
          </a:xfrm>
          <a:custGeom>
            <a:avLst/>
            <a:gdLst/>
            <a:ahLst/>
            <a:cxnLst/>
            <a:rect l="l" t="t" r="r" b="b"/>
            <a:pathLst>
              <a:path w="277495" h="241300">
                <a:moveTo>
                  <a:pt x="0" y="240791"/>
                </a:moveTo>
                <a:lnTo>
                  <a:pt x="277368" y="240791"/>
                </a:lnTo>
                <a:lnTo>
                  <a:pt x="277368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19812">
            <a:solidFill>
              <a:srgbClr val="61B5E4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100" dirty="0"/>
              <a:t>3</a:t>
            </a:r>
            <a:endParaRPr sz="1100" dirty="0"/>
          </a:p>
        </p:txBody>
      </p:sp>
      <p:sp>
        <p:nvSpPr>
          <p:cNvPr id="30" name="object 30"/>
          <p:cNvSpPr txBox="1"/>
          <p:nvPr/>
        </p:nvSpPr>
        <p:spPr>
          <a:xfrm>
            <a:off x="7924800" y="4724400"/>
            <a:ext cx="2858480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>
              <a:lnSpc>
                <a:spcPts val="900"/>
              </a:lnSpc>
              <a:spcBef>
                <a:spcPts val="95"/>
              </a:spcBef>
            </a:pPr>
            <a:r>
              <a:rPr sz="1100" spc="-5" dirty="0">
                <a:latin typeface="Verdana"/>
                <a:cs typeface="Verdana"/>
              </a:rPr>
              <a:t>Equip them </a:t>
            </a:r>
            <a:r>
              <a:rPr sz="1100" dirty="0">
                <a:latin typeface="Verdana"/>
                <a:cs typeface="Verdana"/>
              </a:rPr>
              <a:t>with </a:t>
            </a:r>
            <a:r>
              <a:rPr sz="1100" spc="-10" dirty="0">
                <a:latin typeface="Verdana"/>
                <a:cs typeface="Verdana"/>
              </a:rPr>
              <a:t>core</a:t>
            </a:r>
            <a:endParaRPr sz="1100" dirty="0">
              <a:latin typeface="Verdana"/>
              <a:cs typeface="Verdana"/>
            </a:endParaRPr>
          </a:p>
          <a:p>
            <a:pPr marL="97790">
              <a:lnSpc>
                <a:spcPts val="1560"/>
              </a:lnSpc>
              <a:tabLst>
                <a:tab pos="489584" algn="l"/>
              </a:tabLst>
            </a:pPr>
            <a:r>
              <a:rPr sz="1100" b="1" spc="-7" baseline="-5208" dirty="0">
                <a:solidFill>
                  <a:srgbClr val="61B5E4"/>
                </a:solidFill>
                <a:latin typeface="Verdana"/>
                <a:cs typeface="Verdana"/>
              </a:rPr>
              <a:t>	</a:t>
            </a:r>
            <a:r>
              <a:rPr sz="1100" spc="-5" dirty="0">
                <a:latin typeface="Verdana"/>
                <a:cs typeface="Verdana"/>
              </a:rPr>
              <a:t>non-technical </a:t>
            </a:r>
            <a:r>
              <a:rPr sz="1100" dirty="0">
                <a:latin typeface="Verdana"/>
                <a:cs typeface="Verdana"/>
              </a:rPr>
              <a:t>skills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to</a:t>
            </a:r>
            <a:endParaRPr sz="1100" dirty="0">
              <a:latin typeface="Verdana"/>
              <a:cs typeface="Verdana"/>
            </a:endParaRPr>
          </a:p>
          <a:p>
            <a:pPr marL="489584">
              <a:lnSpc>
                <a:spcPts val="1140"/>
              </a:lnSpc>
            </a:pPr>
            <a:r>
              <a:rPr sz="1100" spc="-10" dirty="0">
                <a:latin typeface="Verdana"/>
                <a:cs typeface="Verdana"/>
              </a:rPr>
              <a:t>succeed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92891" y="3404537"/>
            <a:ext cx="277495" cy="241300"/>
          </a:xfrm>
          <a:custGeom>
            <a:avLst/>
            <a:gdLst/>
            <a:ahLst/>
            <a:cxnLst/>
            <a:rect l="l" t="t" r="r" b="b"/>
            <a:pathLst>
              <a:path w="277495" h="241300">
                <a:moveTo>
                  <a:pt x="0" y="240791"/>
                </a:moveTo>
                <a:lnTo>
                  <a:pt x="277367" y="240791"/>
                </a:lnTo>
                <a:lnTo>
                  <a:pt x="277367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19812">
            <a:solidFill>
              <a:srgbClr val="0096A9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100" dirty="0"/>
              <a:t>1</a:t>
            </a:r>
            <a:endParaRPr sz="1100" dirty="0"/>
          </a:p>
        </p:txBody>
      </p:sp>
      <p:sp>
        <p:nvSpPr>
          <p:cNvPr id="33" name="object 33"/>
          <p:cNvSpPr txBox="1"/>
          <p:nvPr/>
        </p:nvSpPr>
        <p:spPr>
          <a:xfrm>
            <a:off x="5191843" y="3372195"/>
            <a:ext cx="222919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Verdana"/>
                <a:cs typeface="Verdana"/>
              </a:rPr>
              <a:t>Understand how to  deliver </a:t>
            </a:r>
            <a:r>
              <a:rPr lang="en-GB" sz="1100" spc="-5" dirty="0">
                <a:latin typeface="Verdana"/>
                <a:cs typeface="Verdana"/>
              </a:rPr>
              <a:t>direct care and </a:t>
            </a:r>
            <a:r>
              <a:rPr sz="1100" spc="-10" dirty="0">
                <a:latin typeface="Verdana"/>
                <a:cs typeface="Verdana"/>
              </a:rPr>
              <a:t>PHM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effectively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92891" y="4050712"/>
            <a:ext cx="277495" cy="239395"/>
          </a:xfrm>
          <a:custGeom>
            <a:avLst/>
            <a:gdLst/>
            <a:ahLst/>
            <a:cxnLst/>
            <a:rect l="l" t="t" r="r" b="b"/>
            <a:pathLst>
              <a:path w="277495" h="239395">
                <a:moveTo>
                  <a:pt x="0" y="239268"/>
                </a:moveTo>
                <a:lnTo>
                  <a:pt x="277367" y="239268"/>
                </a:lnTo>
                <a:lnTo>
                  <a:pt x="277367" y="0"/>
                </a:lnTo>
                <a:lnTo>
                  <a:pt x="0" y="0"/>
                </a:lnTo>
                <a:lnTo>
                  <a:pt x="0" y="239268"/>
                </a:lnTo>
                <a:close/>
              </a:path>
            </a:pathLst>
          </a:custGeom>
          <a:ln w="19812">
            <a:solidFill>
              <a:srgbClr val="0096A9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100" dirty="0"/>
              <a:t>2</a:t>
            </a:r>
            <a:endParaRPr sz="1100" dirty="0"/>
          </a:p>
        </p:txBody>
      </p:sp>
      <p:sp>
        <p:nvSpPr>
          <p:cNvPr id="36" name="object 36"/>
          <p:cNvSpPr txBox="1"/>
          <p:nvPr/>
        </p:nvSpPr>
        <p:spPr>
          <a:xfrm>
            <a:off x="5208816" y="4013889"/>
            <a:ext cx="2483128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Verdana"/>
                <a:cs typeface="Verdana"/>
              </a:rPr>
              <a:t>Work </a:t>
            </a:r>
            <a:r>
              <a:rPr sz="1100" spc="-5" dirty="0">
                <a:latin typeface="Verdana"/>
                <a:cs typeface="Verdana"/>
              </a:rPr>
              <a:t>collaboratively </a:t>
            </a:r>
            <a:r>
              <a:rPr sz="1100" dirty="0">
                <a:latin typeface="Verdana"/>
                <a:cs typeface="Verdana"/>
              </a:rPr>
              <a:t>with  </a:t>
            </a:r>
            <a:r>
              <a:rPr sz="1100" spc="-5" dirty="0">
                <a:latin typeface="Verdana"/>
                <a:cs typeface="Verdana"/>
              </a:rPr>
              <a:t>BI </a:t>
            </a:r>
            <a:r>
              <a:rPr sz="1100" dirty="0">
                <a:latin typeface="Verdana"/>
                <a:cs typeface="Verdana"/>
              </a:rPr>
              <a:t>functions </a:t>
            </a:r>
            <a:r>
              <a:rPr sz="1100" spc="-5" dirty="0">
                <a:latin typeface="Verdana"/>
                <a:cs typeface="Verdana"/>
              </a:rPr>
              <a:t>to deliver  data driven  transformation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92891" y="4759373"/>
            <a:ext cx="277495" cy="241300"/>
          </a:xfrm>
          <a:custGeom>
            <a:avLst/>
            <a:gdLst/>
            <a:ahLst/>
            <a:cxnLst/>
            <a:rect l="l" t="t" r="r" b="b"/>
            <a:pathLst>
              <a:path w="277495" h="241300">
                <a:moveTo>
                  <a:pt x="0" y="240791"/>
                </a:moveTo>
                <a:lnTo>
                  <a:pt x="277367" y="240791"/>
                </a:lnTo>
                <a:lnTo>
                  <a:pt x="277367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19812">
            <a:solidFill>
              <a:srgbClr val="0096A9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100" dirty="0"/>
              <a:t>3</a:t>
            </a:r>
            <a:endParaRPr sz="1100" dirty="0"/>
          </a:p>
        </p:txBody>
      </p:sp>
      <p:sp>
        <p:nvSpPr>
          <p:cNvPr id="38" name="object 38"/>
          <p:cNvSpPr txBox="1"/>
          <p:nvPr/>
        </p:nvSpPr>
        <p:spPr>
          <a:xfrm>
            <a:off x="4724400" y="4747948"/>
            <a:ext cx="2767546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>
              <a:lnSpc>
                <a:spcPts val="900"/>
              </a:lnSpc>
              <a:spcBef>
                <a:spcPts val="95"/>
              </a:spcBef>
            </a:pPr>
            <a:r>
              <a:rPr sz="1100" spc="-5" dirty="0">
                <a:latin typeface="Verdana"/>
                <a:cs typeface="Verdana"/>
              </a:rPr>
              <a:t>Be effective leaders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and</a:t>
            </a:r>
            <a:endParaRPr sz="1100" dirty="0">
              <a:latin typeface="Verdana"/>
              <a:cs typeface="Verdana"/>
            </a:endParaRPr>
          </a:p>
          <a:p>
            <a:pPr marL="82550">
              <a:lnSpc>
                <a:spcPts val="1560"/>
              </a:lnSpc>
              <a:tabLst>
                <a:tab pos="463550" algn="l"/>
              </a:tabLst>
            </a:pPr>
            <a:r>
              <a:rPr sz="1100" b="1" spc="-7" baseline="-5208" dirty="0">
                <a:solidFill>
                  <a:srgbClr val="0096A9"/>
                </a:solidFill>
                <a:latin typeface="Verdana"/>
                <a:cs typeface="Verdana"/>
              </a:rPr>
              <a:t>	</a:t>
            </a:r>
            <a:r>
              <a:rPr sz="1100" spc="-5" dirty="0">
                <a:latin typeface="Verdana"/>
                <a:cs typeface="Verdana"/>
              </a:rPr>
              <a:t>manage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their</a:t>
            </a:r>
            <a:endParaRPr sz="1100" dirty="0">
              <a:latin typeface="Verdana"/>
              <a:cs typeface="Verdana"/>
            </a:endParaRPr>
          </a:p>
          <a:p>
            <a:pPr marL="463550">
              <a:lnSpc>
                <a:spcPts val="1140"/>
              </a:lnSpc>
            </a:pPr>
            <a:r>
              <a:rPr sz="1100" spc="-5" dirty="0">
                <a:latin typeface="Verdana"/>
                <a:cs typeface="Verdana"/>
              </a:rPr>
              <a:t>stakeholders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78500" y="6252088"/>
            <a:ext cx="74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3</a:t>
            </a:r>
          </a:p>
        </p:txBody>
      </p:sp>
      <p:sp>
        <p:nvSpPr>
          <p:cNvPr id="65" name="object 26"/>
          <p:cNvSpPr/>
          <p:nvPr/>
        </p:nvSpPr>
        <p:spPr>
          <a:xfrm>
            <a:off x="8017674" y="3421276"/>
            <a:ext cx="265811" cy="255374"/>
          </a:xfrm>
          <a:custGeom>
            <a:avLst/>
            <a:gdLst/>
            <a:ahLst/>
            <a:cxnLst/>
            <a:rect l="l" t="t" r="r" b="b"/>
            <a:pathLst>
              <a:path w="277495" h="239395">
                <a:moveTo>
                  <a:pt x="0" y="239267"/>
                </a:moveTo>
                <a:lnTo>
                  <a:pt x="277368" y="239267"/>
                </a:lnTo>
                <a:lnTo>
                  <a:pt x="277368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ln w="19811">
            <a:solidFill>
              <a:srgbClr val="61B5E4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100" dirty="0"/>
              <a:t>1</a:t>
            </a:r>
            <a:endParaRPr sz="11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73" y="184666"/>
            <a:ext cx="23636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30">
            <a:extLst>
              <a:ext uri="{FF2B5EF4-FFF2-40B4-BE49-F238E27FC236}">
                <a16:creationId xmlns:a16="http://schemas.microsoft.com/office/drawing/2014/main" id="{57539EEB-773C-4851-A7E1-73DEF21E0E1D}"/>
              </a:ext>
            </a:extLst>
          </p:cNvPr>
          <p:cNvSpPr txBox="1"/>
          <p:nvPr/>
        </p:nvSpPr>
        <p:spPr>
          <a:xfrm>
            <a:off x="8001000" y="5320247"/>
            <a:ext cx="2858480" cy="8835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Verdana"/>
              <a:cs typeface="Verdana"/>
            </a:endParaRPr>
          </a:p>
          <a:p>
            <a:pPr marR="5080" algn="ctr">
              <a:lnSpc>
                <a:spcPct val="106000"/>
              </a:lnSpc>
            </a:pPr>
            <a:r>
              <a:rPr sz="1100" spc="-5" dirty="0">
                <a:latin typeface="Verdana"/>
                <a:cs typeface="Verdana"/>
              </a:rPr>
              <a:t>Academy </a:t>
            </a:r>
            <a:r>
              <a:rPr sz="1100" dirty="0">
                <a:latin typeface="Verdana"/>
                <a:cs typeface="Verdana"/>
              </a:rPr>
              <a:t>Alumni will </a:t>
            </a:r>
            <a:r>
              <a:rPr sz="1100" spc="-5" dirty="0">
                <a:latin typeface="Verdana"/>
                <a:cs typeface="Verdana"/>
              </a:rPr>
              <a:t>be </a:t>
            </a:r>
            <a:r>
              <a:rPr sz="1100" dirty="0">
                <a:latin typeface="Verdana"/>
                <a:cs typeface="Verdana"/>
              </a:rPr>
              <a:t>able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to  access </a:t>
            </a:r>
            <a:r>
              <a:rPr sz="1100" b="1" spc="-5" dirty="0">
                <a:latin typeface="Verdana"/>
                <a:cs typeface="Verdana"/>
              </a:rPr>
              <a:t>future </a:t>
            </a:r>
            <a:r>
              <a:rPr sz="1100" b="1" spc="-10" dirty="0">
                <a:latin typeface="Verdana"/>
                <a:cs typeface="Verdana"/>
              </a:rPr>
              <a:t>learning </a:t>
            </a:r>
            <a:r>
              <a:rPr sz="1100" spc="-5" dirty="0">
                <a:latin typeface="Verdana"/>
                <a:cs typeface="Verdana"/>
              </a:rPr>
              <a:t>and  </a:t>
            </a:r>
            <a:r>
              <a:rPr sz="1100" b="1" spc="-10" dirty="0">
                <a:latin typeface="Verdana"/>
                <a:cs typeface="Verdana"/>
              </a:rPr>
              <a:t>support </a:t>
            </a:r>
            <a:r>
              <a:rPr sz="1100" spc="-5" dirty="0">
                <a:latin typeface="Verdana"/>
                <a:cs typeface="Verdana"/>
              </a:rPr>
              <a:t>through NHS Futures  and </a:t>
            </a:r>
            <a:r>
              <a:rPr sz="1100" dirty="0">
                <a:latin typeface="Verdana"/>
                <a:cs typeface="Verdana"/>
              </a:rPr>
              <a:t>will </a:t>
            </a:r>
            <a:r>
              <a:rPr sz="1100" spc="-10" dirty="0">
                <a:latin typeface="Verdana"/>
                <a:cs typeface="Verdana"/>
              </a:rPr>
              <a:t>form </a:t>
            </a:r>
            <a:r>
              <a:rPr sz="1100" spc="-5" dirty="0">
                <a:latin typeface="Verdana"/>
                <a:cs typeface="Verdana"/>
              </a:rPr>
              <a:t>part of a strong  collaboration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network.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5" name="object 38">
            <a:extLst>
              <a:ext uri="{FF2B5EF4-FFF2-40B4-BE49-F238E27FC236}">
                <a16:creationId xmlns:a16="http://schemas.microsoft.com/office/drawing/2014/main" id="{B719CF60-1723-4C7A-9FB0-1C82B1A165A4}"/>
              </a:ext>
            </a:extLst>
          </p:cNvPr>
          <p:cNvSpPr txBox="1"/>
          <p:nvPr/>
        </p:nvSpPr>
        <p:spPr>
          <a:xfrm>
            <a:off x="4776254" y="5364888"/>
            <a:ext cx="2767546" cy="8835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Verdana"/>
              <a:cs typeface="Verdana"/>
            </a:endParaRPr>
          </a:p>
          <a:p>
            <a:pPr marR="5080" algn="ctr">
              <a:lnSpc>
                <a:spcPct val="106100"/>
              </a:lnSpc>
            </a:pPr>
            <a:r>
              <a:rPr sz="1100" spc="-5" dirty="0">
                <a:latin typeface="Verdana"/>
                <a:cs typeface="Verdana"/>
              </a:rPr>
              <a:t>Academy </a:t>
            </a:r>
            <a:r>
              <a:rPr sz="1100" dirty="0">
                <a:latin typeface="Verdana"/>
                <a:cs typeface="Verdana"/>
              </a:rPr>
              <a:t>Alumni will </a:t>
            </a:r>
            <a:r>
              <a:rPr sz="1100" spc="-10" dirty="0">
                <a:latin typeface="Verdana"/>
                <a:cs typeface="Verdana"/>
              </a:rPr>
              <a:t>form </a:t>
            </a:r>
            <a:r>
              <a:rPr sz="1100" spc="-5" dirty="0">
                <a:latin typeface="Verdana"/>
                <a:cs typeface="Verdana"/>
              </a:rPr>
              <a:t>an  </a:t>
            </a:r>
            <a:r>
              <a:rPr sz="1100" b="1" spc="-5" dirty="0">
                <a:latin typeface="Verdana"/>
                <a:cs typeface="Verdana"/>
              </a:rPr>
              <a:t>innovation </a:t>
            </a:r>
            <a:r>
              <a:rPr sz="1100" b="1" spc="-10" dirty="0">
                <a:latin typeface="Verdana"/>
                <a:cs typeface="Verdana"/>
              </a:rPr>
              <a:t>network </a:t>
            </a:r>
            <a:r>
              <a:rPr sz="1100" spc="-5" dirty="0">
                <a:latin typeface="Verdana"/>
                <a:cs typeface="Verdana"/>
              </a:rPr>
              <a:t>to share  best practice and enhance </a:t>
            </a:r>
            <a:r>
              <a:rPr sz="1100" spc="-10" dirty="0">
                <a:latin typeface="Verdana"/>
                <a:cs typeface="Verdana"/>
              </a:rPr>
              <a:t>cross  </a:t>
            </a:r>
            <a:r>
              <a:rPr sz="1100" spc="-5" dirty="0">
                <a:latin typeface="Verdana"/>
                <a:cs typeface="Verdana"/>
              </a:rPr>
              <a:t>role/organisation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collaboration.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632" y="6477777"/>
            <a:ext cx="52705" cy="10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50" spc="-5" dirty="0">
                <a:latin typeface="Verdana"/>
                <a:cs typeface="Verdana"/>
              </a:rPr>
              <a:t>4</a:t>
            </a:r>
            <a:endParaRPr sz="6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985772"/>
            <a:ext cx="12192000" cy="4866640"/>
            <a:chOff x="0" y="1985772"/>
            <a:chExt cx="12192000" cy="4866640"/>
          </a:xfrm>
        </p:grpSpPr>
        <p:sp>
          <p:nvSpPr>
            <p:cNvPr id="4" name="object 4"/>
            <p:cNvSpPr/>
            <p:nvPr/>
          </p:nvSpPr>
          <p:spPr>
            <a:xfrm>
              <a:off x="0" y="5839977"/>
              <a:ext cx="12192000" cy="1012190"/>
            </a:xfrm>
            <a:custGeom>
              <a:avLst/>
              <a:gdLst/>
              <a:ahLst/>
              <a:cxnLst/>
              <a:rect l="l" t="t" r="r" b="b"/>
              <a:pathLst>
                <a:path w="12192000" h="1012190">
                  <a:moveTo>
                    <a:pt x="12191823" y="0"/>
                  </a:moveTo>
                  <a:lnTo>
                    <a:pt x="12058015" y="0"/>
                  </a:lnTo>
                  <a:lnTo>
                    <a:pt x="0" y="520211"/>
                  </a:lnTo>
                  <a:lnTo>
                    <a:pt x="0" y="1011926"/>
                  </a:lnTo>
                  <a:lnTo>
                    <a:pt x="12191823" y="1011926"/>
                  </a:lnTo>
                  <a:lnTo>
                    <a:pt x="12191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22148" y="1985772"/>
              <a:ext cx="11366500" cy="4683760"/>
            </a:xfrm>
            <a:custGeom>
              <a:avLst/>
              <a:gdLst/>
              <a:ahLst/>
              <a:cxnLst/>
              <a:rect l="l" t="t" r="r" b="b"/>
              <a:pathLst>
                <a:path w="11366500" h="4683759">
                  <a:moveTo>
                    <a:pt x="11365992" y="0"/>
                  </a:moveTo>
                  <a:lnTo>
                    <a:pt x="0" y="0"/>
                  </a:lnTo>
                  <a:lnTo>
                    <a:pt x="0" y="4683252"/>
                  </a:lnTo>
                  <a:lnTo>
                    <a:pt x="11365992" y="4683252"/>
                  </a:lnTo>
                  <a:lnTo>
                    <a:pt x="113659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0057" y="417068"/>
            <a:ext cx="4528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Academy </a:t>
            </a:r>
            <a:r>
              <a:rPr spc="-5" dirty="0"/>
              <a:t>Learning</a:t>
            </a:r>
            <a:r>
              <a:rPr spc="-65" dirty="0"/>
              <a:t> </a:t>
            </a:r>
            <a:r>
              <a:rPr spc="-5" dirty="0"/>
              <a:t>Components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0057" y="1010920"/>
            <a:ext cx="112464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Verdana"/>
                <a:cs typeface="Verdana"/>
              </a:rPr>
              <a:t>The design </a:t>
            </a:r>
            <a:r>
              <a:rPr sz="1400" spc="-5" dirty="0">
                <a:latin typeface="Verdana"/>
                <a:cs typeface="Verdana"/>
              </a:rPr>
              <a:t>of </a:t>
            </a:r>
            <a:r>
              <a:rPr sz="1400" spc="-10" dirty="0">
                <a:latin typeface="Verdana"/>
                <a:cs typeface="Verdana"/>
              </a:rPr>
              <a:t>the Academy puts participants </a:t>
            </a:r>
            <a:r>
              <a:rPr sz="1400" spc="-5" dirty="0">
                <a:latin typeface="Verdana"/>
                <a:cs typeface="Verdana"/>
              </a:rPr>
              <a:t>at the centre, focusing on </a:t>
            </a:r>
            <a:r>
              <a:rPr sz="1400" spc="-10" dirty="0">
                <a:latin typeface="Verdana"/>
                <a:cs typeface="Verdana"/>
              </a:rPr>
              <a:t>their </a:t>
            </a:r>
            <a:r>
              <a:rPr sz="1400" spc="-5" dirty="0">
                <a:latin typeface="Verdana"/>
                <a:cs typeface="Verdana"/>
              </a:rPr>
              <a:t>needs and abilities and how</a:t>
            </a:r>
            <a:r>
              <a:rPr sz="1400" spc="4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best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to </a:t>
            </a:r>
            <a:r>
              <a:rPr sz="1400" spc="-5" dirty="0">
                <a:latin typeface="Verdana"/>
                <a:cs typeface="Verdana"/>
              </a:rPr>
              <a:t>set </a:t>
            </a:r>
            <a:r>
              <a:rPr sz="1400" spc="-10" dirty="0">
                <a:latin typeface="Verdana"/>
                <a:cs typeface="Verdana"/>
              </a:rPr>
              <a:t>them </a:t>
            </a:r>
            <a:r>
              <a:rPr sz="1400" spc="-5" dirty="0">
                <a:latin typeface="Verdana"/>
                <a:cs typeface="Verdana"/>
              </a:rPr>
              <a:t>up for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success.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516" y="2071496"/>
            <a:ext cx="5821045" cy="44678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241300" algn="l"/>
              </a:tabLst>
            </a:pPr>
            <a:r>
              <a:rPr sz="1200" b="1" spc="-5" dirty="0">
                <a:latin typeface="Verdana"/>
                <a:cs typeface="Verdana"/>
              </a:rPr>
              <a:t>Audience</a:t>
            </a:r>
            <a:endParaRPr sz="12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Verdana"/>
                <a:cs typeface="Verdana"/>
              </a:rPr>
              <a:t>Identifies </a:t>
            </a:r>
            <a:r>
              <a:rPr sz="1200" dirty="0">
                <a:latin typeface="Verdana"/>
                <a:cs typeface="Verdana"/>
              </a:rPr>
              <a:t>the </a:t>
            </a:r>
            <a:r>
              <a:rPr sz="1200" spc="-5" dirty="0">
                <a:latin typeface="Verdana"/>
                <a:cs typeface="Verdana"/>
              </a:rPr>
              <a:t>communities </a:t>
            </a:r>
            <a:r>
              <a:rPr sz="1200" dirty="0">
                <a:latin typeface="Verdana"/>
                <a:cs typeface="Verdana"/>
              </a:rPr>
              <a:t>that </a:t>
            </a:r>
            <a:r>
              <a:rPr sz="1200" spc="-5" dirty="0">
                <a:latin typeface="Verdana"/>
                <a:cs typeface="Verdana"/>
              </a:rPr>
              <a:t>will require learning, where they </a:t>
            </a:r>
            <a:r>
              <a:rPr sz="1200" dirty="0">
                <a:latin typeface="Verdana"/>
                <a:cs typeface="Verdana"/>
              </a:rPr>
              <a:t>are  </a:t>
            </a:r>
            <a:r>
              <a:rPr sz="1200" spc="-5" dirty="0">
                <a:latin typeface="Verdana"/>
                <a:cs typeface="Verdana"/>
              </a:rPr>
              <a:t>located </a:t>
            </a:r>
            <a:r>
              <a:rPr sz="1200" dirty="0">
                <a:latin typeface="Verdana"/>
                <a:cs typeface="Verdana"/>
              </a:rPr>
              <a:t>and </a:t>
            </a:r>
            <a:r>
              <a:rPr sz="1200" spc="-5" dirty="0">
                <a:latin typeface="Verdana"/>
                <a:cs typeface="Verdana"/>
              </a:rPr>
              <a:t>what characteristics will drive </a:t>
            </a:r>
            <a:r>
              <a:rPr sz="1200" dirty="0">
                <a:latin typeface="Verdana"/>
                <a:cs typeface="Verdana"/>
              </a:rPr>
              <a:t>the </a:t>
            </a:r>
            <a:r>
              <a:rPr sz="1200" spc="-5" dirty="0">
                <a:latin typeface="Verdana"/>
                <a:cs typeface="Verdana"/>
              </a:rPr>
              <a:t>type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learning </a:t>
            </a:r>
            <a:r>
              <a:rPr sz="1200" dirty="0">
                <a:latin typeface="Verdana"/>
                <a:cs typeface="Verdana"/>
              </a:rPr>
              <a:t>they  </a:t>
            </a:r>
            <a:r>
              <a:rPr sz="1200" spc="-5" dirty="0">
                <a:latin typeface="Verdana"/>
                <a:cs typeface="Verdana"/>
              </a:rPr>
              <a:t>receive.</a:t>
            </a:r>
            <a:endParaRPr sz="1200" dirty="0">
              <a:latin typeface="Verdana"/>
              <a:cs typeface="Verdana"/>
            </a:endParaRPr>
          </a:p>
          <a:p>
            <a:pPr marL="241300" indent="-228600" algn="just">
              <a:lnSpc>
                <a:spcPct val="100000"/>
              </a:lnSpc>
              <a:spcBef>
                <a:spcPts val="1105"/>
              </a:spcBef>
              <a:buAutoNum type="arabicPeriod" startAt="2"/>
              <a:tabLst>
                <a:tab pos="241300" algn="l"/>
              </a:tabLst>
            </a:pPr>
            <a:r>
              <a:rPr sz="1200" b="1" spc="-5" dirty="0">
                <a:latin typeface="Verdana"/>
                <a:cs typeface="Verdana"/>
              </a:rPr>
              <a:t>Content</a:t>
            </a:r>
            <a:endParaRPr sz="1200" dirty="0">
              <a:latin typeface="Verdana"/>
              <a:cs typeface="Verdana"/>
            </a:endParaRPr>
          </a:p>
          <a:p>
            <a:pPr marL="12700" marR="8255" algn="just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Verdana"/>
                <a:cs typeface="Verdana"/>
              </a:rPr>
              <a:t>Identifies </a:t>
            </a:r>
            <a:r>
              <a:rPr sz="1200" dirty="0">
                <a:latin typeface="Verdana"/>
                <a:cs typeface="Verdana"/>
              </a:rPr>
              <a:t>the </a:t>
            </a:r>
            <a:r>
              <a:rPr sz="1200" spc="-5" dirty="0">
                <a:latin typeface="Verdana"/>
                <a:cs typeface="Verdana"/>
              </a:rPr>
              <a:t>topics to be included </a:t>
            </a:r>
            <a:r>
              <a:rPr sz="1200" dirty="0">
                <a:latin typeface="Verdana"/>
                <a:cs typeface="Verdana"/>
              </a:rPr>
              <a:t>and the </a:t>
            </a:r>
            <a:r>
              <a:rPr sz="1200" spc="-5" dirty="0">
                <a:latin typeface="Verdana"/>
                <a:cs typeface="Verdana"/>
              </a:rPr>
              <a:t>format the content will be  created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in.</a:t>
            </a:r>
            <a:endParaRPr sz="1200" dirty="0">
              <a:latin typeface="Verdana"/>
              <a:cs typeface="Verdana"/>
            </a:endParaRPr>
          </a:p>
          <a:p>
            <a:pPr marL="241300" indent="-228600" algn="just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241300" algn="l"/>
              </a:tabLst>
            </a:pPr>
            <a:r>
              <a:rPr sz="1200" b="1" spc="-5" dirty="0">
                <a:latin typeface="Verdana"/>
                <a:cs typeface="Verdana"/>
              </a:rPr>
              <a:t>Delivery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Approach</a:t>
            </a:r>
            <a:endParaRPr sz="1200" dirty="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Verdana"/>
                <a:cs typeface="Verdana"/>
              </a:rPr>
              <a:t>Outlines </a:t>
            </a:r>
            <a:r>
              <a:rPr sz="1200" dirty="0">
                <a:latin typeface="Verdana"/>
                <a:cs typeface="Verdana"/>
              </a:rPr>
              <a:t>the </a:t>
            </a:r>
            <a:r>
              <a:rPr sz="1200" spc="-5" dirty="0">
                <a:latin typeface="Verdana"/>
                <a:cs typeface="Verdana"/>
              </a:rPr>
              <a:t>details around </a:t>
            </a:r>
            <a:r>
              <a:rPr sz="1200" dirty="0">
                <a:latin typeface="Verdana"/>
                <a:cs typeface="Verdana"/>
              </a:rPr>
              <a:t>the </a:t>
            </a:r>
            <a:r>
              <a:rPr sz="1200" spc="-5" dirty="0">
                <a:latin typeface="Verdana"/>
                <a:cs typeface="Verdana"/>
              </a:rPr>
              <a:t>modalities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the learning </a:t>
            </a:r>
            <a:r>
              <a:rPr sz="1200" dirty="0">
                <a:latin typeface="Verdana"/>
                <a:cs typeface="Verdana"/>
              </a:rPr>
              <a:t>and </a:t>
            </a:r>
            <a:r>
              <a:rPr sz="1200" spc="-5" dirty="0">
                <a:latin typeface="Verdana"/>
                <a:cs typeface="Verdana"/>
              </a:rPr>
              <a:t>who will  receive which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mode.</a:t>
            </a:r>
            <a:endParaRPr sz="1200" dirty="0">
              <a:latin typeface="Verdana"/>
              <a:cs typeface="Verdana"/>
            </a:endParaRPr>
          </a:p>
          <a:p>
            <a:pPr marL="241300" indent="-228600" algn="just">
              <a:lnSpc>
                <a:spcPct val="100000"/>
              </a:lnSpc>
              <a:spcBef>
                <a:spcPts val="1090"/>
              </a:spcBef>
              <a:buAutoNum type="arabicPeriod" startAt="4"/>
              <a:tabLst>
                <a:tab pos="241300" algn="l"/>
              </a:tabLst>
            </a:pPr>
            <a:r>
              <a:rPr sz="1200" b="1" dirty="0">
                <a:latin typeface="Verdana"/>
                <a:cs typeface="Verdana"/>
              </a:rPr>
              <a:t>Tools</a:t>
            </a:r>
            <a:endParaRPr sz="1200" dirty="0">
              <a:latin typeface="Verdana"/>
              <a:cs typeface="Verdana"/>
            </a:endParaRPr>
          </a:p>
          <a:p>
            <a:pPr marL="12700" marR="7620" algn="just">
              <a:lnSpc>
                <a:spcPct val="100000"/>
              </a:lnSpc>
              <a:spcBef>
                <a:spcPts val="305"/>
              </a:spcBef>
            </a:pPr>
            <a:r>
              <a:rPr sz="1200" spc="-5" dirty="0">
                <a:latin typeface="Verdana"/>
                <a:cs typeface="Verdana"/>
              </a:rPr>
              <a:t>Documents </a:t>
            </a:r>
            <a:r>
              <a:rPr sz="1200" dirty="0">
                <a:latin typeface="Verdana"/>
                <a:cs typeface="Verdana"/>
              </a:rPr>
              <a:t>what </a:t>
            </a:r>
            <a:r>
              <a:rPr sz="1200" spc="-5" dirty="0">
                <a:latin typeface="Verdana"/>
                <a:cs typeface="Verdana"/>
              </a:rPr>
              <a:t>systems will be used to help </a:t>
            </a:r>
            <a:r>
              <a:rPr sz="1200" dirty="0">
                <a:latin typeface="Verdana"/>
                <a:cs typeface="Verdana"/>
              </a:rPr>
              <a:t>create and </a:t>
            </a:r>
            <a:r>
              <a:rPr sz="1200" spc="-5" dirty="0">
                <a:latin typeface="Verdana"/>
                <a:cs typeface="Verdana"/>
              </a:rPr>
              <a:t>deliver the  learning.</a:t>
            </a:r>
            <a:endParaRPr sz="1200" dirty="0">
              <a:latin typeface="Verdana"/>
              <a:cs typeface="Verdana"/>
            </a:endParaRPr>
          </a:p>
          <a:p>
            <a:pPr marL="241300" indent="-228600" algn="just">
              <a:lnSpc>
                <a:spcPct val="100000"/>
              </a:lnSpc>
              <a:spcBef>
                <a:spcPts val="1105"/>
              </a:spcBef>
              <a:buAutoNum type="arabicPeriod" startAt="5"/>
              <a:tabLst>
                <a:tab pos="241300" algn="l"/>
              </a:tabLst>
            </a:pPr>
            <a:r>
              <a:rPr sz="1200" b="1" spc="-5" dirty="0">
                <a:latin typeface="Verdana"/>
                <a:cs typeface="Verdana"/>
              </a:rPr>
              <a:t>Logistics</a:t>
            </a:r>
            <a:endParaRPr sz="1200" dirty="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Verdana"/>
                <a:cs typeface="Verdana"/>
              </a:rPr>
              <a:t>Outlines </a:t>
            </a:r>
            <a:r>
              <a:rPr sz="1200" dirty="0">
                <a:latin typeface="Verdana"/>
                <a:cs typeface="Verdana"/>
              </a:rPr>
              <a:t>the </a:t>
            </a:r>
            <a:r>
              <a:rPr sz="1200" spc="-5" dirty="0">
                <a:latin typeface="Verdana"/>
                <a:cs typeface="Verdana"/>
              </a:rPr>
              <a:t>activities </a:t>
            </a:r>
            <a:r>
              <a:rPr sz="1200" dirty="0">
                <a:latin typeface="Verdana"/>
                <a:cs typeface="Verdana"/>
              </a:rPr>
              <a:t>that will </a:t>
            </a:r>
            <a:r>
              <a:rPr sz="1200" spc="-5" dirty="0">
                <a:latin typeface="Verdana"/>
                <a:cs typeface="Verdana"/>
              </a:rPr>
              <a:t>need to be performed to support the  learning execution: trainer identification, learning schedule, </a:t>
            </a:r>
            <a:r>
              <a:rPr sz="1200" dirty="0">
                <a:latin typeface="Verdana"/>
                <a:cs typeface="Verdana"/>
              </a:rPr>
              <a:t>class  </a:t>
            </a:r>
            <a:r>
              <a:rPr sz="1200" spc="-10" dirty="0">
                <a:latin typeface="Verdana"/>
                <a:cs typeface="Verdana"/>
              </a:rPr>
              <a:t>registration, </a:t>
            </a:r>
            <a:r>
              <a:rPr sz="1200" spc="-5" dirty="0">
                <a:latin typeface="Verdana"/>
                <a:cs typeface="Verdana"/>
              </a:rPr>
              <a:t>and the </a:t>
            </a:r>
            <a:r>
              <a:rPr sz="1200" spc="-10" dirty="0">
                <a:latin typeface="Verdana"/>
                <a:cs typeface="Verdana"/>
              </a:rPr>
              <a:t>timing </a:t>
            </a:r>
            <a:r>
              <a:rPr sz="1200" dirty="0">
                <a:latin typeface="Verdana"/>
                <a:cs typeface="Verdana"/>
              </a:rPr>
              <a:t>of </a:t>
            </a:r>
            <a:r>
              <a:rPr sz="1200" spc="-5" dirty="0">
                <a:latin typeface="Verdana"/>
                <a:cs typeface="Verdana"/>
              </a:rPr>
              <a:t>these</a:t>
            </a:r>
            <a:r>
              <a:rPr sz="1200" spc="114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activities.</a:t>
            </a:r>
            <a:endParaRPr sz="1200" dirty="0">
              <a:latin typeface="Verdana"/>
              <a:cs typeface="Verdana"/>
            </a:endParaRPr>
          </a:p>
          <a:p>
            <a:pPr marL="241300" indent="-228600" algn="just">
              <a:lnSpc>
                <a:spcPct val="100000"/>
              </a:lnSpc>
              <a:spcBef>
                <a:spcPts val="1105"/>
              </a:spcBef>
              <a:buAutoNum type="arabicPeriod" startAt="6"/>
              <a:tabLst>
                <a:tab pos="241300" algn="l"/>
              </a:tabLst>
            </a:pPr>
            <a:r>
              <a:rPr sz="1200" b="1" spc="-5" dirty="0">
                <a:latin typeface="Verdana"/>
                <a:cs typeface="Verdana"/>
              </a:rPr>
              <a:t>Support</a:t>
            </a:r>
            <a:endParaRPr sz="12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Verdana"/>
                <a:cs typeface="Verdana"/>
              </a:rPr>
              <a:t>Details the support mechanisms that will need to be in place </a:t>
            </a:r>
            <a:r>
              <a:rPr sz="1200" dirty="0">
                <a:latin typeface="Verdana"/>
                <a:cs typeface="Verdana"/>
              </a:rPr>
              <a:t>for</a:t>
            </a:r>
            <a:r>
              <a:rPr sz="1200" spc="1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students.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148" y="1609344"/>
            <a:ext cx="11366500" cy="314325"/>
          </a:xfrm>
          <a:prstGeom prst="rect">
            <a:avLst/>
          </a:prstGeom>
          <a:solidFill>
            <a:srgbClr val="002069"/>
          </a:solidFill>
        </p:spPr>
        <p:txBody>
          <a:bodyPr vert="horz" wrap="square" lIns="0" tIns="222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7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Six Major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Components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Learning</a:t>
            </a:r>
            <a:r>
              <a:rPr sz="1600" b="1" spc="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Program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32106" y="6715150"/>
            <a:ext cx="74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Verdana"/>
                <a:cs typeface="Verdana"/>
              </a:rPr>
              <a:t>5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9389300" y="2290508"/>
            <a:ext cx="1910714" cy="2202815"/>
            <a:chOff x="9389300" y="2290508"/>
            <a:chExt cx="1910714" cy="2202815"/>
          </a:xfrm>
        </p:grpSpPr>
        <p:sp>
          <p:nvSpPr>
            <p:cNvPr id="12" name="object 12"/>
            <p:cNvSpPr/>
            <p:nvPr/>
          </p:nvSpPr>
          <p:spPr>
            <a:xfrm>
              <a:off x="9402318" y="2303525"/>
              <a:ext cx="1884680" cy="2176780"/>
            </a:xfrm>
            <a:custGeom>
              <a:avLst/>
              <a:gdLst/>
              <a:ahLst/>
              <a:cxnLst/>
              <a:rect l="l" t="t" r="r" b="b"/>
              <a:pathLst>
                <a:path w="1884679" h="2176779">
                  <a:moveTo>
                    <a:pt x="0" y="0"/>
                  </a:moveTo>
                  <a:lnTo>
                    <a:pt x="0" y="2176272"/>
                  </a:lnTo>
                  <a:lnTo>
                    <a:pt x="1884679" y="1088136"/>
                  </a:lnTo>
                  <a:lnTo>
                    <a:pt x="1859421" y="1045508"/>
                  </a:lnTo>
                  <a:lnTo>
                    <a:pt x="1833282" y="1003592"/>
                  </a:lnTo>
                  <a:lnTo>
                    <a:pt x="1806279" y="962396"/>
                  </a:lnTo>
                  <a:lnTo>
                    <a:pt x="1778428" y="921930"/>
                  </a:lnTo>
                  <a:lnTo>
                    <a:pt x="1749743" y="882202"/>
                  </a:lnTo>
                  <a:lnTo>
                    <a:pt x="1720242" y="843222"/>
                  </a:lnTo>
                  <a:lnTo>
                    <a:pt x="1689938" y="804998"/>
                  </a:lnTo>
                  <a:lnTo>
                    <a:pt x="1658849" y="767540"/>
                  </a:lnTo>
                  <a:lnTo>
                    <a:pt x="1626989" y="730856"/>
                  </a:lnTo>
                  <a:lnTo>
                    <a:pt x="1594375" y="694956"/>
                  </a:lnTo>
                  <a:lnTo>
                    <a:pt x="1561021" y="659848"/>
                  </a:lnTo>
                  <a:lnTo>
                    <a:pt x="1526944" y="625542"/>
                  </a:lnTo>
                  <a:lnTo>
                    <a:pt x="1492160" y="592047"/>
                  </a:lnTo>
                  <a:lnTo>
                    <a:pt x="1456683" y="559371"/>
                  </a:lnTo>
                  <a:lnTo>
                    <a:pt x="1420529" y="527524"/>
                  </a:lnTo>
                  <a:lnTo>
                    <a:pt x="1383715" y="496515"/>
                  </a:lnTo>
                  <a:lnTo>
                    <a:pt x="1346255" y="466352"/>
                  </a:lnTo>
                  <a:lnTo>
                    <a:pt x="1308166" y="437046"/>
                  </a:lnTo>
                  <a:lnTo>
                    <a:pt x="1269463" y="408604"/>
                  </a:lnTo>
                  <a:lnTo>
                    <a:pt x="1230161" y="381036"/>
                  </a:lnTo>
                  <a:lnTo>
                    <a:pt x="1190277" y="354351"/>
                  </a:lnTo>
                  <a:lnTo>
                    <a:pt x="1149826" y="328558"/>
                  </a:lnTo>
                  <a:lnTo>
                    <a:pt x="1108823" y="303665"/>
                  </a:lnTo>
                  <a:lnTo>
                    <a:pt x="1067284" y="279683"/>
                  </a:lnTo>
                  <a:lnTo>
                    <a:pt x="1025226" y="256620"/>
                  </a:lnTo>
                  <a:lnTo>
                    <a:pt x="982663" y="234484"/>
                  </a:lnTo>
                  <a:lnTo>
                    <a:pt x="939611" y="213286"/>
                  </a:lnTo>
                  <a:lnTo>
                    <a:pt x="896086" y="193034"/>
                  </a:lnTo>
                  <a:lnTo>
                    <a:pt x="852103" y="173736"/>
                  </a:lnTo>
                  <a:lnTo>
                    <a:pt x="807678" y="155403"/>
                  </a:lnTo>
                  <a:lnTo>
                    <a:pt x="762827" y="138043"/>
                  </a:lnTo>
                  <a:lnTo>
                    <a:pt x="717566" y="121666"/>
                  </a:lnTo>
                  <a:lnTo>
                    <a:pt x="671909" y="106279"/>
                  </a:lnTo>
                  <a:lnTo>
                    <a:pt x="625873" y="91893"/>
                  </a:lnTo>
                  <a:lnTo>
                    <a:pt x="579473" y="78516"/>
                  </a:lnTo>
                  <a:lnTo>
                    <a:pt x="532726" y="66157"/>
                  </a:lnTo>
                  <a:lnTo>
                    <a:pt x="485645" y="54826"/>
                  </a:lnTo>
                  <a:lnTo>
                    <a:pt x="438248" y="44531"/>
                  </a:lnTo>
                  <a:lnTo>
                    <a:pt x="390550" y="35281"/>
                  </a:lnTo>
                  <a:lnTo>
                    <a:pt x="342566" y="27085"/>
                  </a:lnTo>
                  <a:lnTo>
                    <a:pt x="294313" y="19954"/>
                  </a:lnTo>
                  <a:lnTo>
                    <a:pt x="245805" y="13894"/>
                  </a:lnTo>
                  <a:lnTo>
                    <a:pt x="197059" y="8916"/>
                  </a:lnTo>
                  <a:lnTo>
                    <a:pt x="148089" y="5029"/>
                  </a:lnTo>
                  <a:lnTo>
                    <a:pt x="98912" y="2241"/>
                  </a:lnTo>
                  <a:lnTo>
                    <a:pt x="49544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B5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402318" y="2303525"/>
              <a:ext cx="1884680" cy="2176780"/>
            </a:xfrm>
            <a:custGeom>
              <a:avLst/>
              <a:gdLst/>
              <a:ahLst/>
              <a:cxnLst/>
              <a:rect l="l" t="t" r="r" b="b"/>
              <a:pathLst>
                <a:path w="1884679" h="2176779">
                  <a:moveTo>
                    <a:pt x="0" y="0"/>
                  </a:moveTo>
                  <a:lnTo>
                    <a:pt x="49544" y="561"/>
                  </a:lnTo>
                  <a:lnTo>
                    <a:pt x="98912" y="2241"/>
                  </a:lnTo>
                  <a:lnTo>
                    <a:pt x="148089" y="5029"/>
                  </a:lnTo>
                  <a:lnTo>
                    <a:pt x="197059" y="8916"/>
                  </a:lnTo>
                  <a:lnTo>
                    <a:pt x="245805" y="13894"/>
                  </a:lnTo>
                  <a:lnTo>
                    <a:pt x="294313" y="19954"/>
                  </a:lnTo>
                  <a:lnTo>
                    <a:pt x="342566" y="27085"/>
                  </a:lnTo>
                  <a:lnTo>
                    <a:pt x="390550" y="35281"/>
                  </a:lnTo>
                  <a:lnTo>
                    <a:pt x="438248" y="44531"/>
                  </a:lnTo>
                  <a:lnTo>
                    <a:pt x="485645" y="54826"/>
                  </a:lnTo>
                  <a:lnTo>
                    <a:pt x="532726" y="66157"/>
                  </a:lnTo>
                  <a:lnTo>
                    <a:pt x="579473" y="78516"/>
                  </a:lnTo>
                  <a:lnTo>
                    <a:pt x="625873" y="91893"/>
                  </a:lnTo>
                  <a:lnTo>
                    <a:pt x="671909" y="106279"/>
                  </a:lnTo>
                  <a:lnTo>
                    <a:pt x="717566" y="121666"/>
                  </a:lnTo>
                  <a:lnTo>
                    <a:pt x="762827" y="138043"/>
                  </a:lnTo>
                  <a:lnTo>
                    <a:pt x="807678" y="155403"/>
                  </a:lnTo>
                  <a:lnTo>
                    <a:pt x="852103" y="173736"/>
                  </a:lnTo>
                  <a:lnTo>
                    <a:pt x="896086" y="193034"/>
                  </a:lnTo>
                  <a:lnTo>
                    <a:pt x="939611" y="213286"/>
                  </a:lnTo>
                  <a:lnTo>
                    <a:pt x="982663" y="234484"/>
                  </a:lnTo>
                  <a:lnTo>
                    <a:pt x="1025226" y="256620"/>
                  </a:lnTo>
                  <a:lnTo>
                    <a:pt x="1067284" y="279683"/>
                  </a:lnTo>
                  <a:lnTo>
                    <a:pt x="1108823" y="303665"/>
                  </a:lnTo>
                  <a:lnTo>
                    <a:pt x="1149826" y="328558"/>
                  </a:lnTo>
                  <a:lnTo>
                    <a:pt x="1190277" y="354351"/>
                  </a:lnTo>
                  <a:lnTo>
                    <a:pt x="1230161" y="381036"/>
                  </a:lnTo>
                  <a:lnTo>
                    <a:pt x="1269463" y="408604"/>
                  </a:lnTo>
                  <a:lnTo>
                    <a:pt x="1308166" y="437046"/>
                  </a:lnTo>
                  <a:lnTo>
                    <a:pt x="1346255" y="466352"/>
                  </a:lnTo>
                  <a:lnTo>
                    <a:pt x="1383715" y="496515"/>
                  </a:lnTo>
                  <a:lnTo>
                    <a:pt x="1420529" y="527524"/>
                  </a:lnTo>
                  <a:lnTo>
                    <a:pt x="1456683" y="559371"/>
                  </a:lnTo>
                  <a:lnTo>
                    <a:pt x="1492160" y="592047"/>
                  </a:lnTo>
                  <a:lnTo>
                    <a:pt x="1526944" y="625542"/>
                  </a:lnTo>
                  <a:lnTo>
                    <a:pt x="1561021" y="659848"/>
                  </a:lnTo>
                  <a:lnTo>
                    <a:pt x="1594375" y="694956"/>
                  </a:lnTo>
                  <a:lnTo>
                    <a:pt x="1626989" y="730856"/>
                  </a:lnTo>
                  <a:lnTo>
                    <a:pt x="1658849" y="767540"/>
                  </a:lnTo>
                  <a:lnTo>
                    <a:pt x="1689938" y="804998"/>
                  </a:lnTo>
                  <a:lnTo>
                    <a:pt x="1720242" y="843222"/>
                  </a:lnTo>
                  <a:lnTo>
                    <a:pt x="1749743" y="882202"/>
                  </a:lnTo>
                  <a:lnTo>
                    <a:pt x="1778428" y="921930"/>
                  </a:lnTo>
                  <a:lnTo>
                    <a:pt x="1806279" y="962396"/>
                  </a:lnTo>
                  <a:lnTo>
                    <a:pt x="1833282" y="1003592"/>
                  </a:lnTo>
                  <a:lnTo>
                    <a:pt x="1859421" y="1045508"/>
                  </a:lnTo>
                  <a:lnTo>
                    <a:pt x="1884679" y="1088136"/>
                  </a:lnTo>
                  <a:lnTo>
                    <a:pt x="0" y="217627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652761" y="2700020"/>
            <a:ext cx="814705" cy="101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1. Audience 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isatio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Roles  Baseline</a:t>
            </a:r>
            <a:endParaRPr sz="900" dirty="0">
              <a:latin typeface="Verdana"/>
              <a:cs typeface="Verdana"/>
            </a:endParaRPr>
          </a:p>
          <a:p>
            <a:pPr marL="12700">
              <a:lnSpc>
                <a:spcPts val="985"/>
              </a:lnSpc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Knowledge</a:t>
            </a:r>
            <a:endParaRPr sz="9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Geography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375584" y="3329876"/>
            <a:ext cx="2202180" cy="2202815"/>
            <a:chOff x="9375584" y="3329876"/>
            <a:chExt cx="2202180" cy="2202815"/>
          </a:xfrm>
        </p:grpSpPr>
        <p:sp>
          <p:nvSpPr>
            <p:cNvPr id="16" name="object 16"/>
            <p:cNvSpPr/>
            <p:nvPr/>
          </p:nvSpPr>
          <p:spPr>
            <a:xfrm>
              <a:off x="9388601" y="3342894"/>
              <a:ext cx="2176145" cy="2176780"/>
            </a:xfrm>
            <a:custGeom>
              <a:avLst/>
              <a:gdLst/>
              <a:ahLst/>
              <a:cxnLst/>
              <a:rect l="l" t="t" r="r" b="b"/>
              <a:pathLst>
                <a:path w="2176145" h="2176779">
                  <a:moveTo>
                    <a:pt x="1884679" y="0"/>
                  </a:moveTo>
                  <a:lnTo>
                    <a:pt x="0" y="1088135"/>
                  </a:lnTo>
                  <a:lnTo>
                    <a:pt x="1884679" y="2176271"/>
                  </a:lnTo>
                  <a:lnTo>
                    <a:pt x="1908965" y="2133082"/>
                  </a:lnTo>
                  <a:lnTo>
                    <a:pt x="1932195" y="2089487"/>
                  </a:lnTo>
                  <a:lnTo>
                    <a:pt x="1954369" y="2045503"/>
                  </a:lnTo>
                  <a:lnTo>
                    <a:pt x="1975487" y="2001150"/>
                  </a:lnTo>
                  <a:lnTo>
                    <a:pt x="1995549" y="1956444"/>
                  </a:lnTo>
                  <a:lnTo>
                    <a:pt x="2014555" y="1911404"/>
                  </a:lnTo>
                  <a:lnTo>
                    <a:pt x="2032505" y="1866048"/>
                  </a:lnTo>
                  <a:lnTo>
                    <a:pt x="2049400" y="1820395"/>
                  </a:lnTo>
                  <a:lnTo>
                    <a:pt x="2065238" y="1774461"/>
                  </a:lnTo>
                  <a:lnTo>
                    <a:pt x="2080021" y="1728266"/>
                  </a:lnTo>
                  <a:lnTo>
                    <a:pt x="2093748" y="1681827"/>
                  </a:lnTo>
                  <a:lnTo>
                    <a:pt x="2106418" y="1635162"/>
                  </a:lnTo>
                  <a:lnTo>
                    <a:pt x="2118033" y="1588289"/>
                  </a:lnTo>
                  <a:lnTo>
                    <a:pt x="2128592" y="1541227"/>
                  </a:lnTo>
                  <a:lnTo>
                    <a:pt x="2138095" y="1493994"/>
                  </a:lnTo>
                  <a:lnTo>
                    <a:pt x="2146543" y="1446607"/>
                  </a:lnTo>
                  <a:lnTo>
                    <a:pt x="2153934" y="1399085"/>
                  </a:lnTo>
                  <a:lnTo>
                    <a:pt x="2160269" y="1351445"/>
                  </a:lnTo>
                  <a:lnTo>
                    <a:pt x="2165549" y="1303706"/>
                  </a:lnTo>
                  <a:lnTo>
                    <a:pt x="2169772" y="1255886"/>
                  </a:lnTo>
                  <a:lnTo>
                    <a:pt x="2172940" y="1208002"/>
                  </a:lnTo>
                  <a:lnTo>
                    <a:pt x="2175052" y="1160074"/>
                  </a:lnTo>
                  <a:lnTo>
                    <a:pt x="2176108" y="1112118"/>
                  </a:lnTo>
                  <a:lnTo>
                    <a:pt x="2176108" y="1064153"/>
                  </a:lnTo>
                  <a:lnTo>
                    <a:pt x="2175052" y="1016197"/>
                  </a:lnTo>
                  <a:lnTo>
                    <a:pt x="2172940" y="968269"/>
                  </a:lnTo>
                  <a:lnTo>
                    <a:pt x="2169772" y="920385"/>
                  </a:lnTo>
                  <a:lnTo>
                    <a:pt x="2165549" y="872565"/>
                  </a:lnTo>
                  <a:lnTo>
                    <a:pt x="2160269" y="824826"/>
                  </a:lnTo>
                  <a:lnTo>
                    <a:pt x="2153934" y="777186"/>
                  </a:lnTo>
                  <a:lnTo>
                    <a:pt x="2146543" y="729664"/>
                  </a:lnTo>
                  <a:lnTo>
                    <a:pt x="2138095" y="682277"/>
                  </a:lnTo>
                  <a:lnTo>
                    <a:pt x="2128592" y="635044"/>
                  </a:lnTo>
                  <a:lnTo>
                    <a:pt x="2118033" y="587982"/>
                  </a:lnTo>
                  <a:lnTo>
                    <a:pt x="2106418" y="541109"/>
                  </a:lnTo>
                  <a:lnTo>
                    <a:pt x="2093748" y="494444"/>
                  </a:lnTo>
                  <a:lnTo>
                    <a:pt x="2080021" y="448005"/>
                  </a:lnTo>
                  <a:lnTo>
                    <a:pt x="2065238" y="401810"/>
                  </a:lnTo>
                  <a:lnTo>
                    <a:pt x="2049400" y="355876"/>
                  </a:lnTo>
                  <a:lnTo>
                    <a:pt x="2032505" y="310223"/>
                  </a:lnTo>
                  <a:lnTo>
                    <a:pt x="2014555" y="264867"/>
                  </a:lnTo>
                  <a:lnTo>
                    <a:pt x="1995549" y="219827"/>
                  </a:lnTo>
                  <a:lnTo>
                    <a:pt x="1975487" y="175121"/>
                  </a:lnTo>
                  <a:lnTo>
                    <a:pt x="1954369" y="130768"/>
                  </a:lnTo>
                  <a:lnTo>
                    <a:pt x="1932195" y="86784"/>
                  </a:lnTo>
                  <a:lnTo>
                    <a:pt x="1908965" y="43189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3699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388601" y="3342894"/>
              <a:ext cx="2176145" cy="2176780"/>
            </a:xfrm>
            <a:custGeom>
              <a:avLst/>
              <a:gdLst/>
              <a:ahLst/>
              <a:cxnLst/>
              <a:rect l="l" t="t" r="r" b="b"/>
              <a:pathLst>
                <a:path w="2176145" h="2176779">
                  <a:moveTo>
                    <a:pt x="1884679" y="0"/>
                  </a:moveTo>
                  <a:lnTo>
                    <a:pt x="1908965" y="43189"/>
                  </a:lnTo>
                  <a:lnTo>
                    <a:pt x="1932195" y="86784"/>
                  </a:lnTo>
                  <a:lnTo>
                    <a:pt x="1954369" y="130768"/>
                  </a:lnTo>
                  <a:lnTo>
                    <a:pt x="1975487" y="175121"/>
                  </a:lnTo>
                  <a:lnTo>
                    <a:pt x="1995549" y="219827"/>
                  </a:lnTo>
                  <a:lnTo>
                    <a:pt x="2014555" y="264867"/>
                  </a:lnTo>
                  <a:lnTo>
                    <a:pt x="2032505" y="310223"/>
                  </a:lnTo>
                  <a:lnTo>
                    <a:pt x="2049400" y="355876"/>
                  </a:lnTo>
                  <a:lnTo>
                    <a:pt x="2065238" y="401810"/>
                  </a:lnTo>
                  <a:lnTo>
                    <a:pt x="2080021" y="448005"/>
                  </a:lnTo>
                  <a:lnTo>
                    <a:pt x="2093748" y="494444"/>
                  </a:lnTo>
                  <a:lnTo>
                    <a:pt x="2106418" y="541109"/>
                  </a:lnTo>
                  <a:lnTo>
                    <a:pt x="2118033" y="587982"/>
                  </a:lnTo>
                  <a:lnTo>
                    <a:pt x="2128592" y="635044"/>
                  </a:lnTo>
                  <a:lnTo>
                    <a:pt x="2138095" y="682277"/>
                  </a:lnTo>
                  <a:lnTo>
                    <a:pt x="2146543" y="729664"/>
                  </a:lnTo>
                  <a:lnTo>
                    <a:pt x="2153934" y="777186"/>
                  </a:lnTo>
                  <a:lnTo>
                    <a:pt x="2160269" y="824826"/>
                  </a:lnTo>
                  <a:lnTo>
                    <a:pt x="2165549" y="872565"/>
                  </a:lnTo>
                  <a:lnTo>
                    <a:pt x="2169772" y="920385"/>
                  </a:lnTo>
                  <a:lnTo>
                    <a:pt x="2172940" y="968269"/>
                  </a:lnTo>
                  <a:lnTo>
                    <a:pt x="2175052" y="1016197"/>
                  </a:lnTo>
                  <a:lnTo>
                    <a:pt x="2176108" y="1064153"/>
                  </a:lnTo>
                  <a:lnTo>
                    <a:pt x="2176108" y="1112118"/>
                  </a:lnTo>
                  <a:lnTo>
                    <a:pt x="2175052" y="1160074"/>
                  </a:lnTo>
                  <a:lnTo>
                    <a:pt x="2172940" y="1208002"/>
                  </a:lnTo>
                  <a:lnTo>
                    <a:pt x="2169772" y="1255886"/>
                  </a:lnTo>
                  <a:lnTo>
                    <a:pt x="2165549" y="1303706"/>
                  </a:lnTo>
                  <a:lnTo>
                    <a:pt x="2160269" y="1351445"/>
                  </a:lnTo>
                  <a:lnTo>
                    <a:pt x="2153934" y="1399085"/>
                  </a:lnTo>
                  <a:lnTo>
                    <a:pt x="2146543" y="1446607"/>
                  </a:lnTo>
                  <a:lnTo>
                    <a:pt x="2138095" y="1493994"/>
                  </a:lnTo>
                  <a:lnTo>
                    <a:pt x="2128592" y="1541227"/>
                  </a:lnTo>
                  <a:lnTo>
                    <a:pt x="2118033" y="1588289"/>
                  </a:lnTo>
                  <a:lnTo>
                    <a:pt x="2106418" y="1635162"/>
                  </a:lnTo>
                  <a:lnTo>
                    <a:pt x="2093748" y="1681827"/>
                  </a:lnTo>
                  <a:lnTo>
                    <a:pt x="2080021" y="1728266"/>
                  </a:lnTo>
                  <a:lnTo>
                    <a:pt x="2065238" y="1774461"/>
                  </a:lnTo>
                  <a:lnTo>
                    <a:pt x="2049400" y="1820395"/>
                  </a:lnTo>
                  <a:lnTo>
                    <a:pt x="2032505" y="1866048"/>
                  </a:lnTo>
                  <a:lnTo>
                    <a:pt x="2014555" y="1911404"/>
                  </a:lnTo>
                  <a:lnTo>
                    <a:pt x="1995549" y="1956444"/>
                  </a:lnTo>
                  <a:lnTo>
                    <a:pt x="1975487" y="2001150"/>
                  </a:lnTo>
                  <a:lnTo>
                    <a:pt x="1954369" y="2045503"/>
                  </a:lnTo>
                  <a:lnTo>
                    <a:pt x="1932195" y="2089487"/>
                  </a:lnTo>
                  <a:lnTo>
                    <a:pt x="1908965" y="2133082"/>
                  </a:lnTo>
                  <a:lnTo>
                    <a:pt x="1884679" y="2176271"/>
                  </a:lnTo>
                  <a:lnTo>
                    <a:pt x="0" y="1088135"/>
                  </a:lnTo>
                  <a:lnTo>
                    <a:pt x="1884679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190733" y="4045076"/>
            <a:ext cx="102425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2. Content 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Platform  Documentation  Knowledge</a:t>
            </a:r>
            <a:r>
              <a:rPr sz="9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Share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375584" y="4418012"/>
            <a:ext cx="1910714" cy="2202815"/>
            <a:chOff x="9375584" y="4418012"/>
            <a:chExt cx="1910714" cy="2202815"/>
          </a:xfrm>
        </p:grpSpPr>
        <p:sp>
          <p:nvSpPr>
            <p:cNvPr id="20" name="object 20"/>
            <p:cNvSpPr/>
            <p:nvPr/>
          </p:nvSpPr>
          <p:spPr>
            <a:xfrm>
              <a:off x="9388601" y="4431029"/>
              <a:ext cx="1884680" cy="2176780"/>
            </a:xfrm>
            <a:custGeom>
              <a:avLst/>
              <a:gdLst/>
              <a:ahLst/>
              <a:cxnLst/>
              <a:rect l="l" t="t" r="r" b="b"/>
              <a:pathLst>
                <a:path w="1884679" h="2176779">
                  <a:moveTo>
                    <a:pt x="0" y="0"/>
                  </a:moveTo>
                  <a:lnTo>
                    <a:pt x="0" y="2176272"/>
                  </a:lnTo>
                  <a:lnTo>
                    <a:pt x="49544" y="2175710"/>
                  </a:lnTo>
                  <a:lnTo>
                    <a:pt x="98912" y="2174030"/>
                  </a:lnTo>
                  <a:lnTo>
                    <a:pt x="148089" y="2171242"/>
                  </a:lnTo>
                  <a:lnTo>
                    <a:pt x="197059" y="2167355"/>
                  </a:lnTo>
                  <a:lnTo>
                    <a:pt x="245805" y="2162377"/>
                  </a:lnTo>
                  <a:lnTo>
                    <a:pt x="294313" y="2156317"/>
                  </a:lnTo>
                  <a:lnTo>
                    <a:pt x="342566" y="2149185"/>
                  </a:lnTo>
                  <a:lnTo>
                    <a:pt x="390550" y="2140989"/>
                  </a:lnTo>
                  <a:lnTo>
                    <a:pt x="438248" y="2131739"/>
                  </a:lnTo>
                  <a:lnTo>
                    <a:pt x="485645" y="2121444"/>
                  </a:lnTo>
                  <a:lnTo>
                    <a:pt x="532726" y="2110112"/>
                  </a:lnTo>
                  <a:lnTo>
                    <a:pt x="579473" y="2097753"/>
                  </a:lnTo>
                  <a:lnTo>
                    <a:pt x="625873" y="2084376"/>
                  </a:lnTo>
                  <a:lnTo>
                    <a:pt x="671909" y="2069989"/>
                  </a:lnTo>
                  <a:lnTo>
                    <a:pt x="717566" y="2054603"/>
                  </a:lnTo>
                  <a:lnTo>
                    <a:pt x="762827" y="2038225"/>
                  </a:lnTo>
                  <a:lnTo>
                    <a:pt x="807678" y="2020864"/>
                  </a:lnTo>
                  <a:lnTo>
                    <a:pt x="852103" y="2002531"/>
                  </a:lnTo>
                  <a:lnTo>
                    <a:pt x="896086" y="1983234"/>
                  </a:lnTo>
                  <a:lnTo>
                    <a:pt x="939611" y="1962981"/>
                  </a:lnTo>
                  <a:lnTo>
                    <a:pt x="982663" y="1941783"/>
                  </a:lnTo>
                  <a:lnTo>
                    <a:pt x="1025226" y="1919647"/>
                  </a:lnTo>
                  <a:lnTo>
                    <a:pt x="1067284" y="1896583"/>
                  </a:lnTo>
                  <a:lnTo>
                    <a:pt x="1108823" y="1872601"/>
                  </a:lnTo>
                  <a:lnTo>
                    <a:pt x="1149826" y="1847708"/>
                  </a:lnTo>
                  <a:lnTo>
                    <a:pt x="1190277" y="1821915"/>
                  </a:lnTo>
                  <a:lnTo>
                    <a:pt x="1230161" y="1795230"/>
                  </a:lnTo>
                  <a:lnTo>
                    <a:pt x="1269463" y="1767662"/>
                  </a:lnTo>
                  <a:lnTo>
                    <a:pt x="1308166" y="1739220"/>
                  </a:lnTo>
                  <a:lnTo>
                    <a:pt x="1346255" y="1709913"/>
                  </a:lnTo>
                  <a:lnTo>
                    <a:pt x="1383715" y="1679750"/>
                  </a:lnTo>
                  <a:lnTo>
                    <a:pt x="1420529" y="1648741"/>
                  </a:lnTo>
                  <a:lnTo>
                    <a:pt x="1456683" y="1616894"/>
                  </a:lnTo>
                  <a:lnTo>
                    <a:pt x="1492160" y="1584219"/>
                  </a:lnTo>
                  <a:lnTo>
                    <a:pt x="1526944" y="1550723"/>
                  </a:lnTo>
                  <a:lnTo>
                    <a:pt x="1561021" y="1516418"/>
                  </a:lnTo>
                  <a:lnTo>
                    <a:pt x="1594375" y="1481310"/>
                  </a:lnTo>
                  <a:lnTo>
                    <a:pt x="1626989" y="1445410"/>
                  </a:lnTo>
                  <a:lnTo>
                    <a:pt x="1658849" y="1408727"/>
                  </a:lnTo>
                  <a:lnTo>
                    <a:pt x="1689938" y="1371269"/>
                  </a:lnTo>
                  <a:lnTo>
                    <a:pt x="1720242" y="1333045"/>
                  </a:lnTo>
                  <a:lnTo>
                    <a:pt x="1749743" y="1294065"/>
                  </a:lnTo>
                  <a:lnTo>
                    <a:pt x="1778428" y="1254338"/>
                  </a:lnTo>
                  <a:lnTo>
                    <a:pt x="1806279" y="1213872"/>
                  </a:lnTo>
                  <a:lnTo>
                    <a:pt x="1833282" y="1172677"/>
                  </a:lnTo>
                  <a:lnTo>
                    <a:pt x="1859421" y="1130762"/>
                  </a:lnTo>
                  <a:lnTo>
                    <a:pt x="1884679" y="1088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78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388601" y="4431029"/>
              <a:ext cx="1884680" cy="2176780"/>
            </a:xfrm>
            <a:custGeom>
              <a:avLst/>
              <a:gdLst/>
              <a:ahLst/>
              <a:cxnLst/>
              <a:rect l="l" t="t" r="r" b="b"/>
              <a:pathLst>
                <a:path w="1884679" h="2176779">
                  <a:moveTo>
                    <a:pt x="1884679" y="1088136"/>
                  </a:moveTo>
                  <a:lnTo>
                    <a:pt x="1859421" y="1130762"/>
                  </a:lnTo>
                  <a:lnTo>
                    <a:pt x="1833282" y="1172677"/>
                  </a:lnTo>
                  <a:lnTo>
                    <a:pt x="1806279" y="1213872"/>
                  </a:lnTo>
                  <a:lnTo>
                    <a:pt x="1778428" y="1254338"/>
                  </a:lnTo>
                  <a:lnTo>
                    <a:pt x="1749743" y="1294065"/>
                  </a:lnTo>
                  <a:lnTo>
                    <a:pt x="1720242" y="1333045"/>
                  </a:lnTo>
                  <a:lnTo>
                    <a:pt x="1689938" y="1371269"/>
                  </a:lnTo>
                  <a:lnTo>
                    <a:pt x="1658849" y="1408727"/>
                  </a:lnTo>
                  <a:lnTo>
                    <a:pt x="1626989" y="1445410"/>
                  </a:lnTo>
                  <a:lnTo>
                    <a:pt x="1594375" y="1481310"/>
                  </a:lnTo>
                  <a:lnTo>
                    <a:pt x="1561021" y="1516418"/>
                  </a:lnTo>
                  <a:lnTo>
                    <a:pt x="1526944" y="1550723"/>
                  </a:lnTo>
                  <a:lnTo>
                    <a:pt x="1492160" y="1584219"/>
                  </a:lnTo>
                  <a:lnTo>
                    <a:pt x="1456683" y="1616894"/>
                  </a:lnTo>
                  <a:lnTo>
                    <a:pt x="1420529" y="1648741"/>
                  </a:lnTo>
                  <a:lnTo>
                    <a:pt x="1383715" y="1679750"/>
                  </a:lnTo>
                  <a:lnTo>
                    <a:pt x="1346255" y="1709913"/>
                  </a:lnTo>
                  <a:lnTo>
                    <a:pt x="1308166" y="1739220"/>
                  </a:lnTo>
                  <a:lnTo>
                    <a:pt x="1269463" y="1767662"/>
                  </a:lnTo>
                  <a:lnTo>
                    <a:pt x="1230161" y="1795230"/>
                  </a:lnTo>
                  <a:lnTo>
                    <a:pt x="1190277" y="1821915"/>
                  </a:lnTo>
                  <a:lnTo>
                    <a:pt x="1149826" y="1847708"/>
                  </a:lnTo>
                  <a:lnTo>
                    <a:pt x="1108823" y="1872601"/>
                  </a:lnTo>
                  <a:lnTo>
                    <a:pt x="1067284" y="1896583"/>
                  </a:lnTo>
                  <a:lnTo>
                    <a:pt x="1025226" y="1919647"/>
                  </a:lnTo>
                  <a:lnTo>
                    <a:pt x="982663" y="1941783"/>
                  </a:lnTo>
                  <a:lnTo>
                    <a:pt x="939611" y="1962981"/>
                  </a:lnTo>
                  <a:lnTo>
                    <a:pt x="896086" y="1983234"/>
                  </a:lnTo>
                  <a:lnTo>
                    <a:pt x="852103" y="2002531"/>
                  </a:lnTo>
                  <a:lnTo>
                    <a:pt x="807678" y="2020864"/>
                  </a:lnTo>
                  <a:lnTo>
                    <a:pt x="762827" y="2038225"/>
                  </a:lnTo>
                  <a:lnTo>
                    <a:pt x="717566" y="2054603"/>
                  </a:lnTo>
                  <a:lnTo>
                    <a:pt x="671909" y="2069989"/>
                  </a:lnTo>
                  <a:lnTo>
                    <a:pt x="625873" y="2084376"/>
                  </a:lnTo>
                  <a:lnTo>
                    <a:pt x="579473" y="2097753"/>
                  </a:lnTo>
                  <a:lnTo>
                    <a:pt x="532726" y="2110112"/>
                  </a:lnTo>
                  <a:lnTo>
                    <a:pt x="485645" y="2121444"/>
                  </a:lnTo>
                  <a:lnTo>
                    <a:pt x="438248" y="2131739"/>
                  </a:lnTo>
                  <a:lnTo>
                    <a:pt x="390550" y="2140989"/>
                  </a:lnTo>
                  <a:lnTo>
                    <a:pt x="342566" y="2149185"/>
                  </a:lnTo>
                  <a:lnTo>
                    <a:pt x="294313" y="2156317"/>
                  </a:lnTo>
                  <a:lnTo>
                    <a:pt x="245805" y="2162377"/>
                  </a:lnTo>
                  <a:lnTo>
                    <a:pt x="197059" y="2167355"/>
                  </a:lnTo>
                  <a:lnTo>
                    <a:pt x="148089" y="2171242"/>
                  </a:lnTo>
                  <a:lnTo>
                    <a:pt x="98912" y="2174030"/>
                  </a:lnTo>
                  <a:lnTo>
                    <a:pt x="49544" y="2175710"/>
                  </a:lnTo>
                  <a:lnTo>
                    <a:pt x="0" y="2176272"/>
                  </a:lnTo>
                  <a:lnTo>
                    <a:pt x="0" y="0"/>
                  </a:lnTo>
                  <a:lnTo>
                    <a:pt x="1884679" y="108813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638792" y="5113782"/>
            <a:ext cx="1036319" cy="11074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322580">
              <a:lnSpc>
                <a:spcPts val="980"/>
              </a:lnSpc>
              <a:spcBef>
                <a:spcPts val="215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3.</a:t>
            </a:r>
            <a:r>
              <a:rPr sz="9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Delivery  Approach</a:t>
            </a:r>
            <a:endParaRPr sz="9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Workshops</a:t>
            </a:r>
            <a:endParaRPr sz="900" dirty="0">
              <a:latin typeface="Verdana"/>
              <a:cs typeface="Verdana"/>
            </a:endParaRPr>
          </a:p>
          <a:p>
            <a:pPr marL="12700" marR="321945">
              <a:lnSpc>
                <a:spcPts val="980"/>
              </a:lnSpc>
              <a:spcBef>
                <a:spcPts val="4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Face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9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face  teaching</a:t>
            </a:r>
            <a:endParaRPr sz="900" dirty="0">
              <a:latin typeface="Verdana"/>
              <a:cs typeface="Verdana"/>
            </a:endParaRPr>
          </a:p>
          <a:p>
            <a:pPr marL="12700" marR="5080">
              <a:lnSpc>
                <a:spcPts val="1370"/>
              </a:lnSpc>
              <a:spcBef>
                <a:spcPts val="80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Evaluation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panels  Project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490904" y="4418012"/>
            <a:ext cx="1910714" cy="2202815"/>
            <a:chOff x="7490904" y="4418012"/>
            <a:chExt cx="1910714" cy="2202815"/>
          </a:xfrm>
        </p:grpSpPr>
        <p:sp>
          <p:nvSpPr>
            <p:cNvPr id="24" name="object 24"/>
            <p:cNvSpPr/>
            <p:nvPr/>
          </p:nvSpPr>
          <p:spPr>
            <a:xfrm>
              <a:off x="7503922" y="4431029"/>
              <a:ext cx="1884680" cy="2176780"/>
            </a:xfrm>
            <a:custGeom>
              <a:avLst/>
              <a:gdLst/>
              <a:ahLst/>
              <a:cxnLst/>
              <a:rect l="l" t="t" r="r" b="b"/>
              <a:pathLst>
                <a:path w="1884679" h="2176779">
                  <a:moveTo>
                    <a:pt x="1884679" y="0"/>
                  </a:moveTo>
                  <a:lnTo>
                    <a:pt x="0" y="1088136"/>
                  </a:lnTo>
                  <a:lnTo>
                    <a:pt x="25258" y="1130762"/>
                  </a:lnTo>
                  <a:lnTo>
                    <a:pt x="51397" y="1172677"/>
                  </a:lnTo>
                  <a:lnTo>
                    <a:pt x="78400" y="1213872"/>
                  </a:lnTo>
                  <a:lnTo>
                    <a:pt x="106251" y="1254338"/>
                  </a:lnTo>
                  <a:lnTo>
                    <a:pt x="134936" y="1294065"/>
                  </a:lnTo>
                  <a:lnTo>
                    <a:pt x="164437" y="1333045"/>
                  </a:lnTo>
                  <a:lnTo>
                    <a:pt x="194741" y="1371269"/>
                  </a:lnTo>
                  <a:lnTo>
                    <a:pt x="225830" y="1408727"/>
                  </a:lnTo>
                  <a:lnTo>
                    <a:pt x="257690" y="1445410"/>
                  </a:lnTo>
                  <a:lnTo>
                    <a:pt x="290304" y="1481310"/>
                  </a:lnTo>
                  <a:lnTo>
                    <a:pt x="323658" y="1516418"/>
                  </a:lnTo>
                  <a:lnTo>
                    <a:pt x="357735" y="1550723"/>
                  </a:lnTo>
                  <a:lnTo>
                    <a:pt x="392519" y="1584219"/>
                  </a:lnTo>
                  <a:lnTo>
                    <a:pt x="427996" y="1616894"/>
                  </a:lnTo>
                  <a:lnTo>
                    <a:pt x="464150" y="1648741"/>
                  </a:lnTo>
                  <a:lnTo>
                    <a:pt x="500964" y="1679750"/>
                  </a:lnTo>
                  <a:lnTo>
                    <a:pt x="538424" y="1709913"/>
                  </a:lnTo>
                  <a:lnTo>
                    <a:pt x="576513" y="1739220"/>
                  </a:lnTo>
                  <a:lnTo>
                    <a:pt x="615216" y="1767662"/>
                  </a:lnTo>
                  <a:lnTo>
                    <a:pt x="654518" y="1795230"/>
                  </a:lnTo>
                  <a:lnTo>
                    <a:pt x="694402" y="1821915"/>
                  </a:lnTo>
                  <a:lnTo>
                    <a:pt x="734853" y="1847708"/>
                  </a:lnTo>
                  <a:lnTo>
                    <a:pt x="775856" y="1872601"/>
                  </a:lnTo>
                  <a:lnTo>
                    <a:pt x="817395" y="1896583"/>
                  </a:lnTo>
                  <a:lnTo>
                    <a:pt x="859453" y="1919647"/>
                  </a:lnTo>
                  <a:lnTo>
                    <a:pt x="902016" y="1941783"/>
                  </a:lnTo>
                  <a:lnTo>
                    <a:pt x="945068" y="1962981"/>
                  </a:lnTo>
                  <a:lnTo>
                    <a:pt x="988593" y="1983234"/>
                  </a:lnTo>
                  <a:lnTo>
                    <a:pt x="1032576" y="2002531"/>
                  </a:lnTo>
                  <a:lnTo>
                    <a:pt x="1077001" y="2020864"/>
                  </a:lnTo>
                  <a:lnTo>
                    <a:pt x="1121852" y="2038225"/>
                  </a:lnTo>
                  <a:lnTo>
                    <a:pt x="1167113" y="2054603"/>
                  </a:lnTo>
                  <a:lnTo>
                    <a:pt x="1212770" y="2069989"/>
                  </a:lnTo>
                  <a:lnTo>
                    <a:pt x="1258806" y="2084376"/>
                  </a:lnTo>
                  <a:lnTo>
                    <a:pt x="1305206" y="2097753"/>
                  </a:lnTo>
                  <a:lnTo>
                    <a:pt x="1351953" y="2110112"/>
                  </a:lnTo>
                  <a:lnTo>
                    <a:pt x="1399034" y="2121444"/>
                  </a:lnTo>
                  <a:lnTo>
                    <a:pt x="1446431" y="2131739"/>
                  </a:lnTo>
                  <a:lnTo>
                    <a:pt x="1494129" y="2140989"/>
                  </a:lnTo>
                  <a:lnTo>
                    <a:pt x="1542113" y="2149185"/>
                  </a:lnTo>
                  <a:lnTo>
                    <a:pt x="1590366" y="2156317"/>
                  </a:lnTo>
                  <a:lnTo>
                    <a:pt x="1638874" y="2162377"/>
                  </a:lnTo>
                  <a:lnTo>
                    <a:pt x="1687620" y="2167355"/>
                  </a:lnTo>
                  <a:lnTo>
                    <a:pt x="1736590" y="2171242"/>
                  </a:lnTo>
                  <a:lnTo>
                    <a:pt x="1785767" y="2174030"/>
                  </a:lnTo>
                  <a:lnTo>
                    <a:pt x="1835135" y="2175710"/>
                  </a:lnTo>
                  <a:lnTo>
                    <a:pt x="1884679" y="2176272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0C56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03922" y="4431029"/>
              <a:ext cx="1884680" cy="2176780"/>
            </a:xfrm>
            <a:custGeom>
              <a:avLst/>
              <a:gdLst/>
              <a:ahLst/>
              <a:cxnLst/>
              <a:rect l="l" t="t" r="r" b="b"/>
              <a:pathLst>
                <a:path w="1884679" h="2176779">
                  <a:moveTo>
                    <a:pt x="1884679" y="2176272"/>
                  </a:moveTo>
                  <a:lnTo>
                    <a:pt x="1835135" y="2175710"/>
                  </a:lnTo>
                  <a:lnTo>
                    <a:pt x="1785767" y="2174030"/>
                  </a:lnTo>
                  <a:lnTo>
                    <a:pt x="1736590" y="2171242"/>
                  </a:lnTo>
                  <a:lnTo>
                    <a:pt x="1687620" y="2167355"/>
                  </a:lnTo>
                  <a:lnTo>
                    <a:pt x="1638874" y="2162377"/>
                  </a:lnTo>
                  <a:lnTo>
                    <a:pt x="1590366" y="2156317"/>
                  </a:lnTo>
                  <a:lnTo>
                    <a:pt x="1542113" y="2149185"/>
                  </a:lnTo>
                  <a:lnTo>
                    <a:pt x="1494129" y="2140989"/>
                  </a:lnTo>
                  <a:lnTo>
                    <a:pt x="1446431" y="2131739"/>
                  </a:lnTo>
                  <a:lnTo>
                    <a:pt x="1399034" y="2121444"/>
                  </a:lnTo>
                  <a:lnTo>
                    <a:pt x="1351953" y="2110112"/>
                  </a:lnTo>
                  <a:lnTo>
                    <a:pt x="1305206" y="2097753"/>
                  </a:lnTo>
                  <a:lnTo>
                    <a:pt x="1258806" y="2084376"/>
                  </a:lnTo>
                  <a:lnTo>
                    <a:pt x="1212770" y="2069989"/>
                  </a:lnTo>
                  <a:lnTo>
                    <a:pt x="1167113" y="2054603"/>
                  </a:lnTo>
                  <a:lnTo>
                    <a:pt x="1121852" y="2038225"/>
                  </a:lnTo>
                  <a:lnTo>
                    <a:pt x="1077001" y="2020864"/>
                  </a:lnTo>
                  <a:lnTo>
                    <a:pt x="1032576" y="2002531"/>
                  </a:lnTo>
                  <a:lnTo>
                    <a:pt x="988593" y="1983234"/>
                  </a:lnTo>
                  <a:lnTo>
                    <a:pt x="945068" y="1962981"/>
                  </a:lnTo>
                  <a:lnTo>
                    <a:pt x="902016" y="1941783"/>
                  </a:lnTo>
                  <a:lnTo>
                    <a:pt x="859453" y="1919647"/>
                  </a:lnTo>
                  <a:lnTo>
                    <a:pt x="817395" y="1896583"/>
                  </a:lnTo>
                  <a:lnTo>
                    <a:pt x="775856" y="1872601"/>
                  </a:lnTo>
                  <a:lnTo>
                    <a:pt x="734853" y="1847708"/>
                  </a:lnTo>
                  <a:lnTo>
                    <a:pt x="694402" y="1821915"/>
                  </a:lnTo>
                  <a:lnTo>
                    <a:pt x="654518" y="1795230"/>
                  </a:lnTo>
                  <a:lnTo>
                    <a:pt x="615216" y="1767662"/>
                  </a:lnTo>
                  <a:lnTo>
                    <a:pt x="576513" y="1739220"/>
                  </a:lnTo>
                  <a:lnTo>
                    <a:pt x="538424" y="1709913"/>
                  </a:lnTo>
                  <a:lnTo>
                    <a:pt x="500964" y="1679750"/>
                  </a:lnTo>
                  <a:lnTo>
                    <a:pt x="464150" y="1648741"/>
                  </a:lnTo>
                  <a:lnTo>
                    <a:pt x="427996" y="1616894"/>
                  </a:lnTo>
                  <a:lnTo>
                    <a:pt x="392519" y="1584219"/>
                  </a:lnTo>
                  <a:lnTo>
                    <a:pt x="357735" y="1550723"/>
                  </a:lnTo>
                  <a:lnTo>
                    <a:pt x="323658" y="1516418"/>
                  </a:lnTo>
                  <a:lnTo>
                    <a:pt x="290304" y="1481310"/>
                  </a:lnTo>
                  <a:lnTo>
                    <a:pt x="257690" y="1445410"/>
                  </a:lnTo>
                  <a:lnTo>
                    <a:pt x="225830" y="1408727"/>
                  </a:lnTo>
                  <a:lnTo>
                    <a:pt x="194741" y="1371269"/>
                  </a:lnTo>
                  <a:lnTo>
                    <a:pt x="164437" y="1333045"/>
                  </a:lnTo>
                  <a:lnTo>
                    <a:pt x="134936" y="1294065"/>
                  </a:lnTo>
                  <a:lnTo>
                    <a:pt x="106251" y="1254338"/>
                  </a:lnTo>
                  <a:lnTo>
                    <a:pt x="78400" y="1213872"/>
                  </a:lnTo>
                  <a:lnTo>
                    <a:pt x="51397" y="1172677"/>
                  </a:lnTo>
                  <a:lnTo>
                    <a:pt x="25258" y="1130762"/>
                  </a:lnTo>
                  <a:lnTo>
                    <a:pt x="0" y="1088136"/>
                  </a:lnTo>
                  <a:lnTo>
                    <a:pt x="1884679" y="0"/>
                  </a:lnTo>
                  <a:lnTo>
                    <a:pt x="1884679" y="217627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302879" y="5202173"/>
            <a:ext cx="806450" cy="89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85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4.</a:t>
            </a:r>
            <a:r>
              <a:rPr sz="9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Tools</a:t>
            </a:r>
            <a:endParaRPr sz="900" dirty="0">
              <a:latin typeface="Verdana"/>
              <a:cs typeface="Verdana"/>
            </a:endParaRPr>
          </a:p>
          <a:p>
            <a:pPr marL="12700" marR="5080" algn="ctr">
              <a:lnSpc>
                <a:spcPct val="126699"/>
              </a:lnSpc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Instructor</a:t>
            </a:r>
            <a:r>
              <a:rPr sz="9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led 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Expert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led 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Test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data set  Self</a:t>
            </a: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directed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211668" y="3392360"/>
            <a:ext cx="2202180" cy="2202815"/>
            <a:chOff x="7211668" y="3392360"/>
            <a:chExt cx="2202180" cy="2202815"/>
          </a:xfrm>
        </p:grpSpPr>
        <p:sp>
          <p:nvSpPr>
            <p:cNvPr id="28" name="object 28"/>
            <p:cNvSpPr/>
            <p:nvPr/>
          </p:nvSpPr>
          <p:spPr>
            <a:xfrm>
              <a:off x="7224685" y="3405377"/>
              <a:ext cx="2176145" cy="2176780"/>
            </a:xfrm>
            <a:custGeom>
              <a:avLst/>
              <a:gdLst/>
              <a:ahLst/>
              <a:cxnLst/>
              <a:rect l="l" t="t" r="r" b="b"/>
              <a:pathLst>
                <a:path w="2176145" h="2176779">
                  <a:moveTo>
                    <a:pt x="291428" y="0"/>
                  </a:moveTo>
                  <a:lnTo>
                    <a:pt x="267142" y="43189"/>
                  </a:lnTo>
                  <a:lnTo>
                    <a:pt x="243912" y="86784"/>
                  </a:lnTo>
                  <a:lnTo>
                    <a:pt x="221738" y="130768"/>
                  </a:lnTo>
                  <a:lnTo>
                    <a:pt x="200620" y="175121"/>
                  </a:lnTo>
                  <a:lnTo>
                    <a:pt x="180558" y="219827"/>
                  </a:lnTo>
                  <a:lnTo>
                    <a:pt x="161552" y="264867"/>
                  </a:lnTo>
                  <a:lnTo>
                    <a:pt x="143602" y="310223"/>
                  </a:lnTo>
                  <a:lnTo>
                    <a:pt x="126707" y="355876"/>
                  </a:lnTo>
                  <a:lnTo>
                    <a:pt x="110869" y="401810"/>
                  </a:lnTo>
                  <a:lnTo>
                    <a:pt x="96086" y="448005"/>
                  </a:lnTo>
                  <a:lnTo>
                    <a:pt x="82360" y="494444"/>
                  </a:lnTo>
                  <a:lnTo>
                    <a:pt x="69689" y="541109"/>
                  </a:lnTo>
                  <a:lnTo>
                    <a:pt x="58074" y="587982"/>
                  </a:lnTo>
                  <a:lnTo>
                    <a:pt x="47515" y="635044"/>
                  </a:lnTo>
                  <a:lnTo>
                    <a:pt x="38012" y="682277"/>
                  </a:lnTo>
                  <a:lnTo>
                    <a:pt x="29565" y="729664"/>
                  </a:lnTo>
                  <a:lnTo>
                    <a:pt x="22173" y="777186"/>
                  </a:lnTo>
                  <a:lnTo>
                    <a:pt x="15838" y="824826"/>
                  </a:lnTo>
                  <a:lnTo>
                    <a:pt x="10558" y="872565"/>
                  </a:lnTo>
                  <a:lnTo>
                    <a:pt x="6335" y="920385"/>
                  </a:lnTo>
                  <a:lnTo>
                    <a:pt x="3167" y="968269"/>
                  </a:lnTo>
                  <a:lnTo>
                    <a:pt x="1055" y="1016197"/>
                  </a:lnTo>
                  <a:lnTo>
                    <a:pt x="0" y="1064153"/>
                  </a:lnTo>
                  <a:lnTo>
                    <a:pt x="0" y="1112118"/>
                  </a:lnTo>
                  <a:lnTo>
                    <a:pt x="1055" y="1160074"/>
                  </a:lnTo>
                  <a:lnTo>
                    <a:pt x="3167" y="1208002"/>
                  </a:lnTo>
                  <a:lnTo>
                    <a:pt x="6335" y="1255886"/>
                  </a:lnTo>
                  <a:lnTo>
                    <a:pt x="10558" y="1303706"/>
                  </a:lnTo>
                  <a:lnTo>
                    <a:pt x="15838" y="1351445"/>
                  </a:lnTo>
                  <a:lnTo>
                    <a:pt x="22173" y="1399085"/>
                  </a:lnTo>
                  <a:lnTo>
                    <a:pt x="29565" y="1446607"/>
                  </a:lnTo>
                  <a:lnTo>
                    <a:pt x="38012" y="1493994"/>
                  </a:lnTo>
                  <a:lnTo>
                    <a:pt x="47515" y="1541227"/>
                  </a:lnTo>
                  <a:lnTo>
                    <a:pt x="58074" y="1588289"/>
                  </a:lnTo>
                  <a:lnTo>
                    <a:pt x="69689" y="1635162"/>
                  </a:lnTo>
                  <a:lnTo>
                    <a:pt x="82360" y="1681827"/>
                  </a:lnTo>
                  <a:lnTo>
                    <a:pt x="96086" y="1728266"/>
                  </a:lnTo>
                  <a:lnTo>
                    <a:pt x="110869" y="1774461"/>
                  </a:lnTo>
                  <a:lnTo>
                    <a:pt x="126707" y="1820395"/>
                  </a:lnTo>
                  <a:lnTo>
                    <a:pt x="143602" y="1866048"/>
                  </a:lnTo>
                  <a:lnTo>
                    <a:pt x="161552" y="1911404"/>
                  </a:lnTo>
                  <a:lnTo>
                    <a:pt x="180558" y="1956444"/>
                  </a:lnTo>
                  <a:lnTo>
                    <a:pt x="200620" y="2001150"/>
                  </a:lnTo>
                  <a:lnTo>
                    <a:pt x="221738" y="2045503"/>
                  </a:lnTo>
                  <a:lnTo>
                    <a:pt x="243912" y="2089487"/>
                  </a:lnTo>
                  <a:lnTo>
                    <a:pt x="267142" y="2133082"/>
                  </a:lnTo>
                  <a:lnTo>
                    <a:pt x="291428" y="2176272"/>
                  </a:lnTo>
                  <a:lnTo>
                    <a:pt x="2176108" y="1088136"/>
                  </a:lnTo>
                  <a:lnTo>
                    <a:pt x="291428" y="0"/>
                  </a:lnTo>
                  <a:close/>
                </a:path>
              </a:pathLst>
            </a:custGeom>
            <a:solidFill>
              <a:srgbClr val="043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224685" y="3405377"/>
              <a:ext cx="2176145" cy="2176780"/>
            </a:xfrm>
            <a:custGeom>
              <a:avLst/>
              <a:gdLst/>
              <a:ahLst/>
              <a:cxnLst/>
              <a:rect l="l" t="t" r="r" b="b"/>
              <a:pathLst>
                <a:path w="2176145" h="2176779">
                  <a:moveTo>
                    <a:pt x="291428" y="2176272"/>
                  </a:moveTo>
                  <a:lnTo>
                    <a:pt x="267142" y="2133082"/>
                  </a:lnTo>
                  <a:lnTo>
                    <a:pt x="243912" y="2089487"/>
                  </a:lnTo>
                  <a:lnTo>
                    <a:pt x="221738" y="2045503"/>
                  </a:lnTo>
                  <a:lnTo>
                    <a:pt x="200620" y="2001150"/>
                  </a:lnTo>
                  <a:lnTo>
                    <a:pt x="180558" y="1956444"/>
                  </a:lnTo>
                  <a:lnTo>
                    <a:pt x="161552" y="1911404"/>
                  </a:lnTo>
                  <a:lnTo>
                    <a:pt x="143602" y="1866048"/>
                  </a:lnTo>
                  <a:lnTo>
                    <a:pt x="126707" y="1820395"/>
                  </a:lnTo>
                  <a:lnTo>
                    <a:pt x="110869" y="1774461"/>
                  </a:lnTo>
                  <a:lnTo>
                    <a:pt x="96086" y="1728266"/>
                  </a:lnTo>
                  <a:lnTo>
                    <a:pt x="82360" y="1681827"/>
                  </a:lnTo>
                  <a:lnTo>
                    <a:pt x="69689" y="1635162"/>
                  </a:lnTo>
                  <a:lnTo>
                    <a:pt x="58074" y="1588289"/>
                  </a:lnTo>
                  <a:lnTo>
                    <a:pt x="47515" y="1541227"/>
                  </a:lnTo>
                  <a:lnTo>
                    <a:pt x="38012" y="1493994"/>
                  </a:lnTo>
                  <a:lnTo>
                    <a:pt x="29565" y="1446607"/>
                  </a:lnTo>
                  <a:lnTo>
                    <a:pt x="22173" y="1399085"/>
                  </a:lnTo>
                  <a:lnTo>
                    <a:pt x="15838" y="1351445"/>
                  </a:lnTo>
                  <a:lnTo>
                    <a:pt x="10558" y="1303706"/>
                  </a:lnTo>
                  <a:lnTo>
                    <a:pt x="6335" y="1255886"/>
                  </a:lnTo>
                  <a:lnTo>
                    <a:pt x="3167" y="1208002"/>
                  </a:lnTo>
                  <a:lnTo>
                    <a:pt x="1055" y="1160074"/>
                  </a:lnTo>
                  <a:lnTo>
                    <a:pt x="0" y="1112118"/>
                  </a:lnTo>
                  <a:lnTo>
                    <a:pt x="0" y="1064153"/>
                  </a:lnTo>
                  <a:lnTo>
                    <a:pt x="1055" y="1016197"/>
                  </a:lnTo>
                  <a:lnTo>
                    <a:pt x="3167" y="968269"/>
                  </a:lnTo>
                  <a:lnTo>
                    <a:pt x="6335" y="920385"/>
                  </a:lnTo>
                  <a:lnTo>
                    <a:pt x="10558" y="872565"/>
                  </a:lnTo>
                  <a:lnTo>
                    <a:pt x="15838" y="824826"/>
                  </a:lnTo>
                  <a:lnTo>
                    <a:pt x="22173" y="777186"/>
                  </a:lnTo>
                  <a:lnTo>
                    <a:pt x="29565" y="729664"/>
                  </a:lnTo>
                  <a:lnTo>
                    <a:pt x="38012" y="682277"/>
                  </a:lnTo>
                  <a:lnTo>
                    <a:pt x="47515" y="635044"/>
                  </a:lnTo>
                  <a:lnTo>
                    <a:pt x="58074" y="587982"/>
                  </a:lnTo>
                  <a:lnTo>
                    <a:pt x="69689" y="541109"/>
                  </a:lnTo>
                  <a:lnTo>
                    <a:pt x="82360" y="494444"/>
                  </a:lnTo>
                  <a:lnTo>
                    <a:pt x="96086" y="448005"/>
                  </a:lnTo>
                  <a:lnTo>
                    <a:pt x="110869" y="401810"/>
                  </a:lnTo>
                  <a:lnTo>
                    <a:pt x="126707" y="355876"/>
                  </a:lnTo>
                  <a:lnTo>
                    <a:pt x="143602" y="310223"/>
                  </a:lnTo>
                  <a:lnTo>
                    <a:pt x="161552" y="264867"/>
                  </a:lnTo>
                  <a:lnTo>
                    <a:pt x="180558" y="219827"/>
                  </a:lnTo>
                  <a:lnTo>
                    <a:pt x="200620" y="175121"/>
                  </a:lnTo>
                  <a:lnTo>
                    <a:pt x="221738" y="130768"/>
                  </a:lnTo>
                  <a:lnTo>
                    <a:pt x="243912" y="86784"/>
                  </a:lnTo>
                  <a:lnTo>
                    <a:pt x="267142" y="43189"/>
                  </a:lnTo>
                  <a:lnTo>
                    <a:pt x="291428" y="0"/>
                  </a:lnTo>
                  <a:lnTo>
                    <a:pt x="2176108" y="1088136"/>
                  </a:lnTo>
                  <a:lnTo>
                    <a:pt x="291428" y="21762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412863" y="3867403"/>
            <a:ext cx="869950" cy="10680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5.</a:t>
            </a:r>
            <a:r>
              <a:rPr sz="9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Logistics</a:t>
            </a:r>
            <a:endParaRPr sz="900" dirty="0">
              <a:latin typeface="Verdana"/>
              <a:cs typeface="Verdana"/>
            </a:endParaRPr>
          </a:p>
          <a:p>
            <a:pPr marL="12700" marR="5080" indent="-1905" algn="ctr">
              <a:lnSpc>
                <a:spcPct val="126699"/>
              </a:lnSpc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Venue  Instructors  Computers  System</a:t>
            </a: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access 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03159" y="2304288"/>
            <a:ext cx="1910714" cy="2202180"/>
            <a:chOff x="7503159" y="2304288"/>
            <a:chExt cx="1910714" cy="2202180"/>
          </a:xfrm>
        </p:grpSpPr>
        <p:sp>
          <p:nvSpPr>
            <p:cNvPr id="32" name="object 32"/>
            <p:cNvSpPr/>
            <p:nvPr/>
          </p:nvSpPr>
          <p:spPr>
            <a:xfrm>
              <a:off x="7516113" y="2317242"/>
              <a:ext cx="1884680" cy="2176780"/>
            </a:xfrm>
            <a:custGeom>
              <a:avLst/>
              <a:gdLst/>
              <a:ahLst/>
              <a:cxnLst/>
              <a:rect l="l" t="t" r="r" b="b"/>
              <a:pathLst>
                <a:path w="1884679" h="2176779">
                  <a:moveTo>
                    <a:pt x="1884679" y="0"/>
                  </a:moveTo>
                  <a:lnTo>
                    <a:pt x="1835135" y="561"/>
                  </a:lnTo>
                  <a:lnTo>
                    <a:pt x="1785767" y="2241"/>
                  </a:lnTo>
                  <a:lnTo>
                    <a:pt x="1736590" y="5029"/>
                  </a:lnTo>
                  <a:lnTo>
                    <a:pt x="1687620" y="8916"/>
                  </a:lnTo>
                  <a:lnTo>
                    <a:pt x="1638874" y="13894"/>
                  </a:lnTo>
                  <a:lnTo>
                    <a:pt x="1590366" y="19954"/>
                  </a:lnTo>
                  <a:lnTo>
                    <a:pt x="1542113" y="27085"/>
                  </a:lnTo>
                  <a:lnTo>
                    <a:pt x="1494129" y="35281"/>
                  </a:lnTo>
                  <a:lnTo>
                    <a:pt x="1446431" y="44531"/>
                  </a:lnTo>
                  <a:lnTo>
                    <a:pt x="1399034" y="54826"/>
                  </a:lnTo>
                  <a:lnTo>
                    <a:pt x="1351953" y="66157"/>
                  </a:lnTo>
                  <a:lnTo>
                    <a:pt x="1305206" y="78516"/>
                  </a:lnTo>
                  <a:lnTo>
                    <a:pt x="1258806" y="91893"/>
                  </a:lnTo>
                  <a:lnTo>
                    <a:pt x="1212770" y="106279"/>
                  </a:lnTo>
                  <a:lnTo>
                    <a:pt x="1167113" y="121666"/>
                  </a:lnTo>
                  <a:lnTo>
                    <a:pt x="1121852" y="138043"/>
                  </a:lnTo>
                  <a:lnTo>
                    <a:pt x="1077001" y="155403"/>
                  </a:lnTo>
                  <a:lnTo>
                    <a:pt x="1032576" y="173736"/>
                  </a:lnTo>
                  <a:lnTo>
                    <a:pt x="988593" y="193034"/>
                  </a:lnTo>
                  <a:lnTo>
                    <a:pt x="945068" y="213286"/>
                  </a:lnTo>
                  <a:lnTo>
                    <a:pt x="902016" y="234484"/>
                  </a:lnTo>
                  <a:lnTo>
                    <a:pt x="859453" y="256620"/>
                  </a:lnTo>
                  <a:lnTo>
                    <a:pt x="817395" y="279683"/>
                  </a:lnTo>
                  <a:lnTo>
                    <a:pt x="775856" y="303665"/>
                  </a:lnTo>
                  <a:lnTo>
                    <a:pt x="734853" y="328558"/>
                  </a:lnTo>
                  <a:lnTo>
                    <a:pt x="694402" y="354351"/>
                  </a:lnTo>
                  <a:lnTo>
                    <a:pt x="654518" y="381036"/>
                  </a:lnTo>
                  <a:lnTo>
                    <a:pt x="615216" y="408604"/>
                  </a:lnTo>
                  <a:lnTo>
                    <a:pt x="576513" y="437046"/>
                  </a:lnTo>
                  <a:lnTo>
                    <a:pt x="538424" y="466352"/>
                  </a:lnTo>
                  <a:lnTo>
                    <a:pt x="500964" y="496515"/>
                  </a:lnTo>
                  <a:lnTo>
                    <a:pt x="464150" y="527524"/>
                  </a:lnTo>
                  <a:lnTo>
                    <a:pt x="427996" y="559371"/>
                  </a:lnTo>
                  <a:lnTo>
                    <a:pt x="392519" y="592047"/>
                  </a:lnTo>
                  <a:lnTo>
                    <a:pt x="357735" y="625542"/>
                  </a:lnTo>
                  <a:lnTo>
                    <a:pt x="323658" y="659848"/>
                  </a:lnTo>
                  <a:lnTo>
                    <a:pt x="290304" y="694956"/>
                  </a:lnTo>
                  <a:lnTo>
                    <a:pt x="257690" y="730856"/>
                  </a:lnTo>
                  <a:lnTo>
                    <a:pt x="225830" y="767540"/>
                  </a:lnTo>
                  <a:lnTo>
                    <a:pt x="194741" y="804998"/>
                  </a:lnTo>
                  <a:lnTo>
                    <a:pt x="164437" y="843222"/>
                  </a:lnTo>
                  <a:lnTo>
                    <a:pt x="134936" y="882202"/>
                  </a:lnTo>
                  <a:lnTo>
                    <a:pt x="106251" y="921930"/>
                  </a:lnTo>
                  <a:lnTo>
                    <a:pt x="78400" y="962396"/>
                  </a:lnTo>
                  <a:lnTo>
                    <a:pt x="51397" y="1003592"/>
                  </a:lnTo>
                  <a:lnTo>
                    <a:pt x="25258" y="1045508"/>
                  </a:lnTo>
                  <a:lnTo>
                    <a:pt x="0" y="1088136"/>
                  </a:lnTo>
                  <a:lnTo>
                    <a:pt x="1884679" y="2176272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516113" y="2317242"/>
              <a:ext cx="1884680" cy="2176780"/>
            </a:xfrm>
            <a:custGeom>
              <a:avLst/>
              <a:gdLst/>
              <a:ahLst/>
              <a:cxnLst/>
              <a:rect l="l" t="t" r="r" b="b"/>
              <a:pathLst>
                <a:path w="1884679" h="2176779">
                  <a:moveTo>
                    <a:pt x="0" y="1088136"/>
                  </a:moveTo>
                  <a:lnTo>
                    <a:pt x="25258" y="1045508"/>
                  </a:lnTo>
                  <a:lnTo>
                    <a:pt x="51397" y="1003592"/>
                  </a:lnTo>
                  <a:lnTo>
                    <a:pt x="78400" y="962396"/>
                  </a:lnTo>
                  <a:lnTo>
                    <a:pt x="106251" y="921930"/>
                  </a:lnTo>
                  <a:lnTo>
                    <a:pt x="134936" y="882202"/>
                  </a:lnTo>
                  <a:lnTo>
                    <a:pt x="164437" y="843222"/>
                  </a:lnTo>
                  <a:lnTo>
                    <a:pt x="194741" y="804998"/>
                  </a:lnTo>
                  <a:lnTo>
                    <a:pt x="225830" y="767540"/>
                  </a:lnTo>
                  <a:lnTo>
                    <a:pt x="257690" y="730856"/>
                  </a:lnTo>
                  <a:lnTo>
                    <a:pt x="290304" y="694956"/>
                  </a:lnTo>
                  <a:lnTo>
                    <a:pt x="323658" y="659848"/>
                  </a:lnTo>
                  <a:lnTo>
                    <a:pt x="357735" y="625542"/>
                  </a:lnTo>
                  <a:lnTo>
                    <a:pt x="392519" y="592047"/>
                  </a:lnTo>
                  <a:lnTo>
                    <a:pt x="427996" y="559371"/>
                  </a:lnTo>
                  <a:lnTo>
                    <a:pt x="464150" y="527524"/>
                  </a:lnTo>
                  <a:lnTo>
                    <a:pt x="500964" y="496515"/>
                  </a:lnTo>
                  <a:lnTo>
                    <a:pt x="538424" y="466352"/>
                  </a:lnTo>
                  <a:lnTo>
                    <a:pt x="576513" y="437046"/>
                  </a:lnTo>
                  <a:lnTo>
                    <a:pt x="615216" y="408604"/>
                  </a:lnTo>
                  <a:lnTo>
                    <a:pt x="654518" y="381036"/>
                  </a:lnTo>
                  <a:lnTo>
                    <a:pt x="694402" y="354351"/>
                  </a:lnTo>
                  <a:lnTo>
                    <a:pt x="734853" y="328558"/>
                  </a:lnTo>
                  <a:lnTo>
                    <a:pt x="775856" y="303665"/>
                  </a:lnTo>
                  <a:lnTo>
                    <a:pt x="817395" y="279683"/>
                  </a:lnTo>
                  <a:lnTo>
                    <a:pt x="859453" y="256620"/>
                  </a:lnTo>
                  <a:lnTo>
                    <a:pt x="902016" y="234484"/>
                  </a:lnTo>
                  <a:lnTo>
                    <a:pt x="945068" y="213286"/>
                  </a:lnTo>
                  <a:lnTo>
                    <a:pt x="988593" y="193034"/>
                  </a:lnTo>
                  <a:lnTo>
                    <a:pt x="1032576" y="173736"/>
                  </a:lnTo>
                  <a:lnTo>
                    <a:pt x="1077001" y="155403"/>
                  </a:lnTo>
                  <a:lnTo>
                    <a:pt x="1121852" y="138043"/>
                  </a:lnTo>
                  <a:lnTo>
                    <a:pt x="1167113" y="121666"/>
                  </a:lnTo>
                  <a:lnTo>
                    <a:pt x="1212770" y="106279"/>
                  </a:lnTo>
                  <a:lnTo>
                    <a:pt x="1258806" y="91893"/>
                  </a:lnTo>
                  <a:lnTo>
                    <a:pt x="1305206" y="78516"/>
                  </a:lnTo>
                  <a:lnTo>
                    <a:pt x="1351953" y="66157"/>
                  </a:lnTo>
                  <a:lnTo>
                    <a:pt x="1399034" y="54826"/>
                  </a:lnTo>
                  <a:lnTo>
                    <a:pt x="1446431" y="44531"/>
                  </a:lnTo>
                  <a:lnTo>
                    <a:pt x="1494129" y="35281"/>
                  </a:lnTo>
                  <a:lnTo>
                    <a:pt x="1542113" y="27085"/>
                  </a:lnTo>
                  <a:lnTo>
                    <a:pt x="1590366" y="19954"/>
                  </a:lnTo>
                  <a:lnTo>
                    <a:pt x="1638874" y="13894"/>
                  </a:lnTo>
                  <a:lnTo>
                    <a:pt x="1687620" y="8916"/>
                  </a:lnTo>
                  <a:lnTo>
                    <a:pt x="1736590" y="5029"/>
                  </a:lnTo>
                  <a:lnTo>
                    <a:pt x="1785767" y="2241"/>
                  </a:lnTo>
                  <a:lnTo>
                    <a:pt x="1835135" y="561"/>
                  </a:lnTo>
                  <a:lnTo>
                    <a:pt x="1884679" y="0"/>
                  </a:lnTo>
                  <a:lnTo>
                    <a:pt x="1884679" y="2176272"/>
                  </a:lnTo>
                  <a:lnTo>
                    <a:pt x="0" y="10881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303514" y="2863088"/>
            <a:ext cx="833755" cy="7207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85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6.</a:t>
            </a:r>
            <a:r>
              <a:rPr sz="9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endParaRPr sz="9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FAQs</a:t>
            </a:r>
            <a:endParaRPr sz="9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Drop in</a:t>
            </a:r>
            <a:r>
              <a:rPr sz="9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clinics</a:t>
            </a:r>
            <a:endParaRPr sz="9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9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contact</a:t>
            </a:r>
            <a:endParaRPr sz="900" dirty="0">
              <a:latin typeface="Verdana"/>
              <a:cs typeface="Verdana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73" y="184666"/>
            <a:ext cx="23636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00301"/>
            <a:ext cx="12192000" cy="4529591"/>
            <a:chOff x="0" y="2322576"/>
            <a:chExt cx="12192000" cy="4529591"/>
          </a:xfrm>
        </p:grpSpPr>
        <p:sp>
          <p:nvSpPr>
            <p:cNvPr id="3" name="object 3"/>
            <p:cNvSpPr/>
            <p:nvPr/>
          </p:nvSpPr>
          <p:spPr>
            <a:xfrm>
              <a:off x="0" y="5839977"/>
              <a:ext cx="12192000" cy="1012190"/>
            </a:xfrm>
            <a:custGeom>
              <a:avLst/>
              <a:gdLst/>
              <a:ahLst/>
              <a:cxnLst/>
              <a:rect l="l" t="t" r="r" b="b"/>
              <a:pathLst>
                <a:path w="12192000" h="1012190">
                  <a:moveTo>
                    <a:pt x="12191823" y="0"/>
                  </a:moveTo>
                  <a:lnTo>
                    <a:pt x="12058015" y="0"/>
                  </a:lnTo>
                  <a:lnTo>
                    <a:pt x="0" y="520211"/>
                  </a:lnTo>
                  <a:lnTo>
                    <a:pt x="0" y="1011926"/>
                  </a:lnTo>
                  <a:lnTo>
                    <a:pt x="12191823" y="1011926"/>
                  </a:lnTo>
                  <a:lnTo>
                    <a:pt x="12191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22148" y="2322576"/>
              <a:ext cx="11276330" cy="3695699"/>
            </a:xfrm>
            <a:custGeom>
              <a:avLst/>
              <a:gdLst/>
              <a:ahLst/>
              <a:cxnLst/>
              <a:rect l="l" t="t" r="r" b="b"/>
              <a:pathLst>
                <a:path w="11276330" h="4257040">
                  <a:moveTo>
                    <a:pt x="11276076" y="0"/>
                  </a:moveTo>
                  <a:lnTo>
                    <a:pt x="0" y="0"/>
                  </a:lnTo>
                  <a:lnTo>
                    <a:pt x="0" y="4256532"/>
                  </a:lnTo>
                  <a:lnTo>
                    <a:pt x="11276076" y="4256532"/>
                  </a:lnTo>
                  <a:lnTo>
                    <a:pt x="112760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0653" y="417068"/>
            <a:ext cx="1195374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dirty="0"/>
              <a:t>Wave 2 - </a:t>
            </a:r>
            <a:r>
              <a:rPr dirty="0"/>
              <a:t>High-level Academy Delivery</a:t>
            </a:r>
            <a:r>
              <a:rPr spc="-150" dirty="0"/>
              <a:t> </a:t>
            </a:r>
            <a:r>
              <a:rPr dirty="0"/>
              <a:t>Plan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0057" y="1017886"/>
            <a:ext cx="1141793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Verdana"/>
                <a:cs typeface="Verdana"/>
              </a:rPr>
              <a:t>The </a:t>
            </a:r>
            <a:r>
              <a:rPr sz="1400" spc="-10" dirty="0">
                <a:latin typeface="Verdana"/>
                <a:cs typeface="Verdana"/>
              </a:rPr>
              <a:t>Academy will </a:t>
            </a:r>
            <a:r>
              <a:rPr lang="en-GB" sz="1400" spc="-5" dirty="0">
                <a:latin typeface="Verdana"/>
                <a:cs typeface="Verdana"/>
              </a:rPr>
              <a:t>evolve from its initial development  to include direct care as well as PHM continuing to use </a:t>
            </a:r>
            <a:r>
              <a:rPr sz="1400" spc="-5" dirty="0">
                <a:latin typeface="Verdana"/>
                <a:cs typeface="Verdana"/>
              </a:rPr>
              <a:t>the </a:t>
            </a:r>
            <a:r>
              <a:rPr sz="1400" spc="-10" dirty="0">
                <a:latin typeface="Verdana"/>
                <a:cs typeface="Verdana"/>
              </a:rPr>
              <a:t>ADDDE method </a:t>
            </a:r>
            <a:r>
              <a:rPr sz="1400" spc="-5" dirty="0">
                <a:latin typeface="Verdana"/>
                <a:cs typeface="Verdana"/>
              </a:rPr>
              <a:t>of </a:t>
            </a:r>
            <a:r>
              <a:rPr sz="1400" spc="-10" dirty="0">
                <a:latin typeface="Verdana"/>
                <a:cs typeface="Verdana"/>
              </a:rPr>
              <a:t>instructional design. This method</a:t>
            </a:r>
            <a:r>
              <a:rPr sz="1400" spc="5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involves</a:t>
            </a:r>
            <a:r>
              <a:rPr lang="en-GB" sz="1400" spc="-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identifying what </a:t>
            </a:r>
            <a:r>
              <a:rPr sz="1400" spc="-5" dirty="0">
                <a:latin typeface="Verdana"/>
                <a:cs typeface="Verdana"/>
              </a:rPr>
              <a:t>learners </a:t>
            </a:r>
            <a:r>
              <a:rPr sz="1400" spc="-10" dirty="0">
                <a:latin typeface="Verdana"/>
                <a:cs typeface="Verdana"/>
              </a:rPr>
              <a:t>currently </a:t>
            </a:r>
            <a:r>
              <a:rPr sz="1400" spc="-15" dirty="0">
                <a:latin typeface="Verdana"/>
                <a:cs typeface="Verdana"/>
              </a:rPr>
              <a:t>know, </a:t>
            </a:r>
            <a:r>
              <a:rPr sz="1400" spc="-10" dirty="0">
                <a:latin typeface="Verdana"/>
                <a:cs typeface="Verdana"/>
              </a:rPr>
              <a:t>what </a:t>
            </a:r>
            <a:r>
              <a:rPr sz="1400" spc="-5" dirty="0">
                <a:latin typeface="Verdana"/>
                <a:cs typeface="Verdana"/>
              </a:rPr>
              <a:t>they need to </a:t>
            </a:r>
            <a:r>
              <a:rPr sz="1400" spc="-15" dirty="0">
                <a:latin typeface="Verdana"/>
                <a:cs typeface="Verdana"/>
              </a:rPr>
              <a:t>know, </a:t>
            </a:r>
            <a:r>
              <a:rPr sz="1400" spc="-5" dirty="0">
                <a:latin typeface="Verdana"/>
                <a:cs typeface="Verdana"/>
              </a:rPr>
              <a:t>and creates </a:t>
            </a:r>
            <a:r>
              <a:rPr sz="1400" spc="-10" dirty="0">
                <a:latin typeface="Verdana"/>
                <a:cs typeface="Verdana"/>
              </a:rPr>
              <a:t>interventions </a:t>
            </a:r>
            <a:r>
              <a:rPr sz="1400" spc="-5" dirty="0">
                <a:latin typeface="Verdana"/>
                <a:cs typeface="Verdana"/>
              </a:rPr>
              <a:t>to </a:t>
            </a:r>
            <a:r>
              <a:rPr sz="1400" spc="-10" dirty="0">
                <a:latin typeface="Verdana"/>
                <a:cs typeface="Verdana"/>
              </a:rPr>
              <a:t>bridge </a:t>
            </a:r>
            <a:r>
              <a:rPr sz="1400" spc="-5" dirty="0">
                <a:latin typeface="Verdana"/>
                <a:cs typeface="Verdana"/>
              </a:rPr>
              <a:t>the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gap.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729" y="2967735"/>
            <a:ext cx="1862455" cy="2175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225425" indent="-1727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Hold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Academy</a:t>
            </a:r>
            <a:r>
              <a:rPr sz="1050" spc="-9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design  workshop and  programme team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consultations</a:t>
            </a:r>
            <a:endParaRPr sz="1050" dirty="0">
              <a:latin typeface="Verdana"/>
              <a:cs typeface="Verdana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Create high-level  Academy curriculum</a:t>
            </a:r>
            <a:r>
              <a:rPr sz="1050" spc="-12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and  structure</a:t>
            </a:r>
            <a:endParaRPr sz="1050" dirty="0">
              <a:latin typeface="Verdana"/>
              <a:cs typeface="Verdana"/>
            </a:endParaRPr>
          </a:p>
          <a:p>
            <a:pPr marL="184785" marR="3937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Consult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Analytics</a:t>
            </a:r>
            <a:r>
              <a:rPr sz="1050" spc="-7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bodies  and key stakeholders to  refine</a:t>
            </a:r>
            <a:endParaRPr sz="1050" dirty="0">
              <a:latin typeface="Verdana"/>
              <a:cs typeface="Verdana"/>
            </a:endParaRPr>
          </a:p>
          <a:p>
            <a:pPr marL="184785" marR="137795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Publicise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Academy</a:t>
            </a:r>
            <a:r>
              <a:rPr sz="1050" spc="-7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and  register</a:t>
            </a:r>
            <a:r>
              <a:rPr sz="1050" spc="-3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participants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9327" y="2967735"/>
            <a:ext cx="194691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354330" indent="-1727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185420" algn="l"/>
              </a:tabLst>
            </a:pPr>
            <a:r>
              <a:rPr lang="en-GB" sz="1050" dirty="0">
                <a:solidFill>
                  <a:srgbClr val="002069"/>
                </a:solidFill>
                <a:latin typeface="Verdana"/>
                <a:cs typeface="Verdana"/>
              </a:rPr>
              <a:t>Revise W1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course  curriculum</a:t>
            </a:r>
            <a:endParaRPr sz="1050" dirty="0">
              <a:latin typeface="Verdana"/>
              <a:cs typeface="Verdana"/>
            </a:endParaRPr>
          </a:p>
          <a:p>
            <a:pPr marL="184785" marR="311785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Finalise curriculum,  training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schedule</a:t>
            </a:r>
            <a:r>
              <a:rPr sz="1050" spc="-10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and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materials</a:t>
            </a:r>
            <a:endParaRPr sz="1050" dirty="0">
              <a:latin typeface="Verdana"/>
              <a:cs typeface="Verdana"/>
            </a:endParaRPr>
          </a:p>
          <a:p>
            <a:pPr marL="184785" marR="77470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Create test accounts</a:t>
            </a:r>
            <a:r>
              <a:rPr sz="1050" spc="-12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and  training</a:t>
            </a:r>
            <a:r>
              <a:rPr sz="1050" spc="-2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environments</a:t>
            </a:r>
            <a:endParaRPr sz="1050" dirty="0">
              <a:latin typeface="Verdana"/>
              <a:cs typeface="Verdana"/>
            </a:endParaRPr>
          </a:p>
          <a:p>
            <a:pPr marL="184785" marR="490855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Launch course</a:t>
            </a:r>
            <a:r>
              <a:rPr sz="1050" spc="-8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and  publicity</a:t>
            </a:r>
            <a:r>
              <a:rPr sz="1050" spc="-4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initiative</a:t>
            </a:r>
            <a:endParaRPr sz="1050" dirty="0">
              <a:latin typeface="Verdana"/>
              <a:cs typeface="Verdana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Create platform</a:t>
            </a:r>
            <a:r>
              <a:rPr sz="1050" spc="-11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showcase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materials</a:t>
            </a:r>
            <a:endParaRPr sz="1050" dirty="0">
              <a:latin typeface="Verdana"/>
              <a:cs typeface="Verdana"/>
            </a:endParaRPr>
          </a:p>
          <a:p>
            <a:pPr marL="184785" marR="79375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Establish course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logistics 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incl. venues, speakers,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materials,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attendees</a:t>
            </a:r>
            <a:r>
              <a:rPr sz="1050" spc="-9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etc.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8629" y="2946400"/>
            <a:ext cx="1962150" cy="31496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4785" marR="100965" indent="-172720">
              <a:lnSpc>
                <a:spcPct val="87000"/>
              </a:lnSpc>
              <a:spcBef>
                <a:spcPts val="270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Finalise learning</a:t>
            </a:r>
            <a:r>
              <a:rPr sz="1050" spc="-11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delivery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preparation,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including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facilities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and learning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delivery</a:t>
            </a:r>
            <a:r>
              <a:rPr sz="1050" spc="-1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environment</a:t>
            </a:r>
            <a:endParaRPr sz="1050" dirty="0">
              <a:latin typeface="Verdana"/>
              <a:cs typeface="Verdana"/>
            </a:endParaRPr>
          </a:p>
          <a:p>
            <a:pPr marL="184785" marR="13335" indent="-172720">
              <a:lnSpc>
                <a:spcPts val="1090"/>
              </a:lnSpc>
              <a:spcBef>
                <a:spcPts val="620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Finalise learning</a:t>
            </a:r>
            <a:r>
              <a:rPr sz="1050" spc="-114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materials 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prior to each module  launch</a:t>
            </a:r>
            <a:endParaRPr sz="1050" dirty="0">
              <a:latin typeface="Verdana"/>
              <a:cs typeface="Verdana"/>
            </a:endParaRPr>
          </a:p>
          <a:p>
            <a:pPr marL="184785" indent="-172720">
              <a:lnSpc>
                <a:spcPts val="1175"/>
              </a:lnSpc>
              <a:spcBef>
                <a:spcPts val="440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Deliver</a:t>
            </a:r>
            <a:r>
              <a:rPr sz="1050" spc="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learning</a:t>
            </a:r>
            <a:endParaRPr sz="1050" dirty="0">
              <a:latin typeface="Verdana"/>
              <a:cs typeface="Verdana"/>
            </a:endParaRPr>
          </a:p>
          <a:p>
            <a:pPr marL="184785">
              <a:lnSpc>
                <a:spcPts val="1175"/>
              </a:lnSpc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curriculum</a:t>
            </a:r>
            <a:endParaRPr sz="1050" dirty="0">
              <a:latin typeface="Verdana"/>
              <a:cs typeface="Verdana"/>
            </a:endParaRPr>
          </a:p>
          <a:p>
            <a:pPr marL="184785" marR="263525" indent="-172720">
              <a:lnSpc>
                <a:spcPct val="87100"/>
              </a:lnSpc>
              <a:spcBef>
                <a:spcPts val="595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Ensure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online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course  access for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participants 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and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monitor</a:t>
            </a:r>
            <a:r>
              <a:rPr sz="1050" spc="-5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usage</a:t>
            </a:r>
            <a:endParaRPr sz="1050" dirty="0">
              <a:latin typeface="Verdana"/>
              <a:cs typeface="Verdana"/>
            </a:endParaRPr>
          </a:p>
          <a:p>
            <a:pPr marL="184785" marR="297815" indent="-172720">
              <a:lnSpc>
                <a:spcPts val="1100"/>
              </a:lnSpc>
              <a:spcBef>
                <a:spcPts val="605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Set up virtual</a:t>
            </a:r>
            <a:r>
              <a:rPr sz="1050" spc="-114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support  clinics for</a:t>
            </a:r>
            <a:r>
              <a:rPr sz="1050" spc="-4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participants</a:t>
            </a:r>
            <a:endParaRPr sz="1050" dirty="0">
              <a:latin typeface="Verdana"/>
              <a:cs typeface="Verdana"/>
            </a:endParaRPr>
          </a:p>
          <a:p>
            <a:pPr marL="184785" marR="44450" indent="-172720">
              <a:lnSpc>
                <a:spcPts val="1090"/>
              </a:lnSpc>
              <a:spcBef>
                <a:spcPts val="605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Evaluate learning</a:t>
            </a:r>
            <a:r>
              <a:rPr sz="1050" spc="-11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courses  in</a:t>
            </a:r>
            <a:r>
              <a:rPr sz="1050" spc="-1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real-time</a:t>
            </a:r>
            <a:endParaRPr sz="1050" dirty="0">
              <a:latin typeface="Verdana"/>
              <a:cs typeface="Verdana"/>
            </a:endParaRPr>
          </a:p>
          <a:p>
            <a:pPr marL="184785" marR="5080" indent="-172720">
              <a:lnSpc>
                <a:spcPts val="1090"/>
              </a:lnSpc>
              <a:spcBef>
                <a:spcPts val="615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Develop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end user</a:t>
            </a:r>
            <a:r>
              <a:rPr sz="1050" spc="-6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learning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maintenance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plan based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on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course</a:t>
            </a:r>
            <a:r>
              <a:rPr sz="1050" spc="-3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feedback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30588" y="2946400"/>
            <a:ext cx="1954530" cy="6807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4785" marR="520700" indent="-172720">
              <a:lnSpc>
                <a:spcPts val="1100"/>
              </a:lnSpc>
              <a:spcBef>
                <a:spcPts val="275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Review participant 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feedback</a:t>
            </a:r>
            <a:endParaRPr sz="1050" dirty="0">
              <a:latin typeface="Verdana"/>
              <a:cs typeface="Verdana"/>
            </a:endParaRPr>
          </a:p>
          <a:p>
            <a:pPr marL="184785" marR="5080" indent="-172720">
              <a:lnSpc>
                <a:spcPts val="1090"/>
              </a:lnSpc>
              <a:spcBef>
                <a:spcPts val="605"/>
              </a:spcBef>
              <a:buClr>
                <a:srgbClr val="000000"/>
              </a:buClr>
              <a:buSzPct val="80952"/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Create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lessons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learned</a:t>
            </a:r>
            <a:r>
              <a:rPr sz="1050" spc="-10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for  future Academy</a:t>
            </a:r>
            <a:r>
              <a:rPr sz="1050" spc="-8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cycles</a:t>
            </a:r>
            <a:endParaRPr sz="1050" dirty="0">
              <a:latin typeface="Verdana"/>
              <a:cs typeface="Verdan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92191"/>
              </p:ext>
            </p:extLst>
          </p:nvPr>
        </p:nvGraphicFramePr>
        <p:xfrm>
          <a:off x="485673" y="2417444"/>
          <a:ext cx="11302998" cy="274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5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Sept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- Oct</a:t>
                      </a:r>
                      <a:r>
                        <a:rPr sz="1200" b="1" i="1" spc="-1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Sep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 - Oct</a:t>
                      </a:r>
                      <a:r>
                        <a:rPr sz="1200" b="1" i="1" spc="-1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Sep 20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- Mar</a:t>
                      </a:r>
                      <a:r>
                        <a:rPr sz="1200" b="1" i="1" spc="-4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202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Nov 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- Mar</a:t>
                      </a:r>
                      <a:r>
                        <a:rPr sz="1200" b="1" i="1" spc="-60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202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Mar - 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Apr</a:t>
                      </a:r>
                      <a:r>
                        <a:rPr sz="1200" b="1" i="1" spc="-2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202</a:t>
                      </a:r>
                      <a:r>
                        <a:rPr lang="en-GB" sz="1200" b="1" i="1" spc="-5" dirty="0">
                          <a:solidFill>
                            <a:srgbClr val="AEABAB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401828" y="2039178"/>
            <a:ext cx="11296650" cy="305435"/>
            <a:chOff x="412750" y="1694433"/>
            <a:chExt cx="11296650" cy="305435"/>
          </a:xfrm>
        </p:grpSpPr>
        <p:sp>
          <p:nvSpPr>
            <p:cNvPr id="13" name="object 13"/>
            <p:cNvSpPr/>
            <p:nvPr/>
          </p:nvSpPr>
          <p:spPr>
            <a:xfrm>
              <a:off x="422910" y="1704593"/>
              <a:ext cx="11276330" cy="285115"/>
            </a:xfrm>
            <a:custGeom>
              <a:avLst/>
              <a:gdLst/>
              <a:ahLst/>
              <a:cxnLst/>
              <a:rect l="l" t="t" r="r" b="b"/>
              <a:pathLst>
                <a:path w="11276330" h="285114">
                  <a:moveTo>
                    <a:pt x="0" y="0"/>
                  </a:moveTo>
                  <a:lnTo>
                    <a:pt x="2194687" y="0"/>
                  </a:lnTo>
                  <a:lnTo>
                    <a:pt x="2286000" y="141731"/>
                  </a:lnTo>
                  <a:lnTo>
                    <a:pt x="2194687" y="283463"/>
                  </a:lnTo>
                  <a:lnTo>
                    <a:pt x="0" y="283463"/>
                  </a:lnTo>
                  <a:lnTo>
                    <a:pt x="91376" y="141731"/>
                  </a:lnTo>
                  <a:lnTo>
                    <a:pt x="0" y="0"/>
                  </a:lnTo>
                  <a:close/>
                </a:path>
                <a:path w="11276330" h="285114">
                  <a:moveTo>
                    <a:pt x="2247900" y="1523"/>
                  </a:moveTo>
                  <a:lnTo>
                    <a:pt x="4442587" y="1523"/>
                  </a:lnTo>
                  <a:lnTo>
                    <a:pt x="4533900" y="143255"/>
                  </a:lnTo>
                  <a:lnTo>
                    <a:pt x="4442587" y="284988"/>
                  </a:lnTo>
                  <a:lnTo>
                    <a:pt x="2247900" y="284988"/>
                  </a:lnTo>
                  <a:lnTo>
                    <a:pt x="2339213" y="143255"/>
                  </a:lnTo>
                  <a:lnTo>
                    <a:pt x="2247900" y="1523"/>
                  </a:lnTo>
                  <a:close/>
                </a:path>
                <a:path w="11276330" h="285114">
                  <a:moveTo>
                    <a:pt x="4495800" y="1523"/>
                  </a:moveTo>
                  <a:lnTo>
                    <a:pt x="6690487" y="1523"/>
                  </a:lnTo>
                  <a:lnTo>
                    <a:pt x="6781800" y="143255"/>
                  </a:lnTo>
                  <a:lnTo>
                    <a:pt x="6690487" y="284988"/>
                  </a:lnTo>
                  <a:lnTo>
                    <a:pt x="4495800" y="284988"/>
                  </a:lnTo>
                  <a:lnTo>
                    <a:pt x="4587113" y="143255"/>
                  </a:lnTo>
                  <a:lnTo>
                    <a:pt x="4495800" y="1523"/>
                  </a:lnTo>
                  <a:close/>
                </a:path>
                <a:path w="11276330" h="285114">
                  <a:moveTo>
                    <a:pt x="8990076" y="1523"/>
                  </a:moveTo>
                  <a:lnTo>
                    <a:pt x="11184763" y="1523"/>
                  </a:lnTo>
                  <a:lnTo>
                    <a:pt x="11276076" y="143255"/>
                  </a:lnTo>
                  <a:lnTo>
                    <a:pt x="11184763" y="284988"/>
                  </a:lnTo>
                  <a:lnTo>
                    <a:pt x="8990076" y="284988"/>
                  </a:lnTo>
                  <a:lnTo>
                    <a:pt x="9081389" y="143255"/>
                  </a:lnTo>
                  <a:lnTo>
                    <a:pt x="8990076" y="1523"/>
                  </a:lnTo>
                  <a:close/>
                </a:path>
                <a:path w="11276330" h="285114">
                  <a:moveTo>
                    <a:pt x="6742176" y="1523"/>
                  </a:moveTo>
                  <a:lnTo>
                    <a:pt x="8936863" y="1523"/>
                  </a:lnTo>
                  <a:lnTo>
                    <a:pt x="9028176" y="143255"/>
                  </a:lnTo>
                  <a:lnTo>
                    <a:pt x="8936863" y="284988"/>
                  </a:lnTo>
                  <a:lnTo>
                    <a:pt x="6742176" y="284988"/>
                  </a:lnTo>
                  <a:lnTo>
                    <a:pt x="6833489" y="143255"/>
                  </a:lnTo>
                  <a:lnTo>
                    <a:pt x="6742176" y="1523"/>
                  </a:lnTo>
                  <a:close/>
                </a:path>
              </a:pathLst>
            </a:custGeom>
            <a:ln w="19812">
              <a:solidFill>
                <a:srgbClr val="0020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9879" y="1743455"/>
              <a:ext cx="208788" cy="208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100828" y="1743455"/>
              <a:ext cx="208787" cy="208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4156" y="1743455"/>
              <a:ext cx="208788" cy="208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602723" y="1743455"/>
              <a:ext cx="208787" cy="208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14400" y="2030803"/>
            <a:ext cx="101252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spcBef>
                <a:spcPts val="100"/>
              </a:spcBef>
              <a:tabLst>
                <a:tab pos="1751330" algn="l"/>
                <a:tab pos="2375535" algn="l"/>
                <a:tab pos="4003675" algn="l"/>
                <a:tab pos="4552950" algn="l"/>
                <a:tab pos="6247130" algn="l"/>
                <a:tab pos="6853555" algn="l"/>
                <a:tab pos="8505825" algn="l"/>
                <a:tab pos="9035415" algn="l"/>
              </a:tabLst>
            </a:pPr>
            <a:r>
              <a:rPr lang="en-GB" sz="1800" b="1" spc="-5" dirty="0">
                <a:solidFill>
                  <a:srgbClr val="1C8296"/>
                </a:solidFill>
                <a:latin typeface="Carlito"/>
                <a:cs typeface="Carlito"/>
              </a:rPr>
              <a:t>A</a:t>
            </a:r>
            <a:r>
              <a:rPr sz="1800" b="1" spc="-5" dirty="0">
                <a:solidFill>
                  <a:srgbClr val="1C8296"/>
                </a:solidFill>
                <a:latin typeface="Carlito"/>
                <a:cs typeface="Carlito"/>
              </a:rPr>
              <a:t>nalyse</a:t>
            </a:r>
            <a:r>
              <a:rPr lang="en-GB" sz="1800" b="1" spc="-5" dirty="0">
                <a:solidFill>
                  <a:srgbClr val="1C8296"/>
                </a:solidFill>
                <a:latin typeface="Carlito"/>
                <a:cs typeface="Carlito"/>
              </a:rPr>
              <a:t>    </a:t>
            </a:r>
            <a:r>
              <a:rPr sz="1800" b="1" spc="-5" dirty="0">
                <a:solidFill>
                  <a:srgbClr val="1C8296"/>
                </a:solidFill>
                <a:latin typeface="Carlito"/>
                <a:cs typeface="Carlito"/>
              </a:rPr>
              <a:t>	</a:t>
            </a:r>
            <a:r>
              <a:rPr lang="en-GB" b="1" spc="-5" dirty="0">
                <a:solidFill>
                  <a:srgbClr val="1C8296"/>
                </a:solidFill>
                <a:latin typeface="Carlito"/>
                <a:cs typeface="Carlito"/>
              </a:rPr>
              <a:t>    </a:t>
            </a:r>
            <a:r>
              <a:rPr sz="1800" b="1" baseline="9259" dirty="0">
                <a:solidFill>
                  <a:srgbClr val="156170"/>
                </a:solidFill>
                <a:latin typeface="Carlito"/>
                <a:cs typeface="Carlito"/>
              </a:rPr>
              <a:t>2</a:t>
            </a:r>
            <a:r>
              <a:rPr lang="en-GB" sz="1800" b="1" dirty="0">
                <a:solidFill>
                  <a:srgbClr val="156170"/>
                </a:solidFill>
                <a:latin typeface="Carlito"/>
                <a:cs typeface="Carlito"/>
              </a:rPr>
              <a:t>  </a:t>
            </a:r>
            <a:r>
              <a:rPr sz="1800" b="1" dirty="0">
                <a:solidFill>
                  <a:srgbClr val="1C8296"/>
                </a:solidFill>
                <a:latin typeface="Carlito"/>
                <a:cs typeface="Carlito"/>
              </a:rPr>
              <a:t>Design	</a:t>
            </a:r>
            <a:r>
              <a:rPr lang="en-GB" b="1" dirty="0">
                <a:solidFill>
                  <a:srgbClr val="1C8296"/>
                </a:solidFill>
                <a:latin typeface="Carlito"/>
                <a:cs typeface="Carlito"/>
              </a:rPr>
              <a:t>    </a:t>
            </a:r>
            <a:r>
              <a:rPr sz="1800" b="1" baseline="9259" dirty="0">
                <a:solidFill>
                  <a:srgbClr val="156170"/>
                </a:solidFill>
                <a:latin typeface="Carlito"/>
                <a:cs typeface="Carlito"/>
              </a:rPr>
              <a:t>3</a:t>
            </a:r>
            <a:r>
              <a:rPr lang="en-GB" sz="1800" b="1" dirty="0">
                <a:solidFill>
                  <a:srgbClr val="156170"/>
                </a:solidFill>
                <a:latin typeface="Carlito"/>
                <a:cs typeface="Carlito"/>
              </a:rPr>
              <a:t>  </a:t>
            </a:r>
            <a:r>
              <a:rPr sz="1800" b="1" spc="-5" dirty="0">
                <a:solidFill>
                  <a:srgbClr val="1C8296"/>
                </a:solidFill>
                <a:latin typeface="Carlito"/>
                <a:cs typeface="Carlito"/>
              </a:rPr>
              <a:t>Develop	</a:t>
            </a:r>
            <a:r>
              <a:rPr lang="en-GB" sz="1800" b="1" spc="-5" dirty="0">
                <a:solidFill>
                  <a:srgbClr val="1C8296"/>
                </a:solidFill>
                <a:latin typeface="Carlito"/>
                <a:cs typeface="Carlito"/>
              </a:rPr>
              <a:t>    </a:t>
            </a:r>
            <a:r>
              <a:rPr sz="1800" b="1" baseline="9259" dirty="0">
                <a:solidFill>
                  <a:srgbClr val="156170"/>
                </a:solidFill>
                <a:latin typeface="Carlito"/>
                <a:cs typeface="Carlito"/>
              </a:rPr>
              <a:t>4</a:t>
            </a:r>
            <a:r>
              <a:rPr lang="en-GB" sz="1800" b="1" dirty="0">
                <a:solidFill>
                  <a:srgbClr val="156170"/>
                </a:solidFill>
                <a:latin typeface="Carlito"/>
                <a:cs typeface="Carlito"/>
              </a:rPr>
              <a:t>  </a:t>
            </a:r>
            <a:r>
              <a:rPr sz="1800" b="1" spc="-5" dirty="0">
                <a:solidFill>
                  <a:srgbClr val="1C8296"/>
                </a:solidFill>
                <a:latin typeface="Carlito"/>
                <a:cs typeface="Carlito"/>
              </a:rPr>
              <a:t>Deliver	</a:t>
            </a:r>
            <a:r>
              <a:rPr lang="en-GB" sz="1800" b="1" spc="-5" dirty="0">
                <a:solidFill>
                  <a:srgbClr val="1C8296"/>
                </a:solidFill>
                <a:latin typeface="Carlito"/>
                <a:cs typeface="Carlito"/>
              </a:rPr>
              <a:t>    </a:t>
            </a:r>
            <a:r>
              <a:rPr sz="1800" b="1" baseline="9259" dirty="0">
                <a:solidFill>
                  <a:srgbClr val="156170"/>
                </a:solidFill>
                <a:latin typeface="Carlito"/>
                <a:cs typeface="Carlito"/>
              </a:rPr>
              <a:t>5</a:t>
            </a:r>
            <a:r>
              <a:rPr lang="en-GB" sz="1800" b="1" baseline="9259" dirty="0">
                <a:solidFill>
                  <a:srgbClr val="156170"/>
                </a:solidFill>
                <a:latin typeface="Carlito"/>
                <a:cs typeface="Carlito"/>
              </a:rPr>
              <a:t> </a:t>
            </a:r>
            <a:r>
              <a:rPr lang="en-GB" sz="1800" b="1" dirty="0">
                <a:solidFill>
                  <a:srgbClr val="156170"/>
                </a:solidFill>
                <a:latin typeface="Carlito"/>
                <a:cs typeface="Carlito"/>
              </a:rPr>
              <a:t>  </a:t>
            </a:r>
            <a:r>
              <a:rPr lang="en-GB" b="1" spc="-5" dirty="0">
                <a:solidFill>
                  <a:srgbClr val="1C8296"/>
                </a:solidFill>
                <a:latin typeface="Carlito"/>
                <a:cs typeface="Carlito"/>
              </a:rPr>
              <a:t>Evaluate </a:t>
            </a:r>
            <a:r>
              <a:rPr sz="1800" b="1" baseline="9259" dirty="0">
                <a:solidFill>
                  <a:srgbClr val="156170"/>
                </a:solidFill>
                <a:latin typeface="Carlito"/>
                <a:cs typeface="Carlito"/>
              </a:rPr>
              <a:t>	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0642" y="1746249"/>
            <a:ext cx="10948040" cy="611124"/>
            <a:chOff x="620642" y="1370075"/>
            <a:chExt cx="10948040" cy="611124"/>
          </a:xfrm>
        </p:grpSpPr>
        <p:sp>
          <p:nvSpPr>
            <p:cNvPr id="20" name="object 20"/>
            <p:cNvSpPr/>
            <p:nvPr/>
          </p:nvSpPr>
          <p:spPr>
            <a:xfrm>
              <a:off x="2095500" y="1473707"/>
              <a:ext cx="492251" cy="470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12336" y="1481327"/>
              <a:ext cx="623315" cy="3794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665976" y="1370075"/>
              <a:ext cx="400811" cy="611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88623" y="1449323"/>
              <a:ext cx="480059" cy="470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880348" y="1481327"/>
              <a:ext cx="435864" cy="4556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20642" y="1723055"/>
              <a:ext cx="208788" cy="2087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5213" y="2922015"/>
            <a:ext cx="2323744" cy="28219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648335" indent="-1727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185420" algn="l"/>
              </a:tabLst>
            </a:pPr>
            <a:r>
              <a:rPr lang="en-GB" sz="1050" dirty="0">
                <a:solidFill>
                  <a:srgbClr val="002069"/>
                </a:solidFill>
                <a:latin typeface="Verdana"/>
                <a:cs typeface="Verdana"/>
              </a:rPr>
              <a:t>Enhance W1 Academy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objectives</a:t>
            </a:r>
            <a:endParaRPr sz="1050" dirty="0">
              <a:latin typeface="Verdana"/>
              <a:cs typeface="Verdana"/>
            </a:endParaRPr>
          </a:p>
          <a:p>
            <a:pPr marL="184785" marR="58419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Identify learning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audiences 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and conduct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learning</a:t>
            </a:r>
            <a:r>
              <a:rPr sz="1050" spc="-10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needs  assessment</a:t>
            </a:r>
            <a:endParaRPr sz="1050" dirty="0">
              <a:latin typeface="Verdana"/>
              <a:cs typeface="Verdana"/>
            </a:endParaRPr>
          </a:p>
          <a:p>
            <a:pPr marL="184785" marR="214629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Determine critical</a:t>
            </a:r>
            <a:r>
              <a:rPr sz="1050" spc="-13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factors  for successful learning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delivery</a:t>
            </a:r>
            <a:endParaRPr sz="1050" dirty="0">
              <a:latin typeface="Verdana"/>
              <a:cs typeface="Verdana"/>
            </a:endParaRPr>
          </a:p>
          <a:p>
            <a:pPr marL="184785" marR="243204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Review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existing resources</a:t>
            </a:r>
            <a:r>
              <a:rPr lang="en-GB" sz="1050" dirty="0">
                <a:solidFill>
                  <a:srgbClr val="002069"/>
                </a:solidFill>
                <a:latin typeface="Verdana"/>
                <a:cs typeface="Verdana"/>
              </a:rPr>
              <a:t> and additional resource needs</a:t>
            </a:r>
            <a:endParaRPr sz="1050" dirty="0">
              <a:latin typeface="Verdana"/>
              <a:cs typeface="Verdana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Identify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Academy 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lead</a:t>
            </a:r>
            <a:endParaRPr sz="1050" dirty="0">
              <a:latin typeface="Verdana"/>
              <a:cs typeface="Verdana"/>
            </a:endParaRPr>
          </a:p>
          <a:p>
            <a:pPr marL="184785" marR="55880" indent="-1727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85420" algn="l"/>
              </a:tabLst>
            </a:pP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Identify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cohort</a:t>
            </a:r>
            <a:r>
              <a:rPr sz="1050" spc="-100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consultation  group to test curriculum  ahead </a:t>
            </a:r>
            <a:r>
              <a:rPr sz="1050" spc="-5" dirty="0">
                <a:solidFill>
                  <a:srgbClr val="002069"/>
                </a:solidFill>
                <a:latin typeface="Verdana"/>
                <a:cs typeface="Verdana"/>
              </a:rPr>
              <a:t>of</a:t>
            </a:r>
            <a:r>
              <a:rPr sz="1050" spc="-45" dirty="0">
                <a:solidFill>
                  <a:srgbClr val="002069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2069"/>
                </a:solidFill>
                <a:latin typeface="Verdana"/>
                <a:cs typeface="Verdana"/>
              </a:rPr>
              <a:t>launch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55932" y="6543244"/>
            <a:ext cx="450215" cy="36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Verdana"/>
                <a:cs typeface="Verdana"/>
              </a:rPr>
              <a:t>5</a:t>
            </a:r>
            <a:endParaRPr sz="6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6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72864" y="209925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170"/>
                </a:solidFill>
                <a:latin typeface="Carlito"/>
                <a:cs typeface="Carlito"/>
              </a:rPr>
              <a:t>1</a:t>
            </a:r>
            <a:endParaRPr sz="1200" dirty="0">
              <a:latin typeface="Carlito"/>
              <a:cs typeface="Carlito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73" y="184666"/>
            <a:ext cx="23636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632" y="6297564"/>
            <a:ext cx="52705" cy="10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50" spc="-5" dirty="0">
                <a:latin typeface="Verdana"/>
                <a:cs typeface="Verdana"/>
              </a:rPr>
              <a:t>6</a:t>
            </a:r>
            <a:endParaRPr sz="6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9096" y="1724787"/>
            <a:ext cx="11626386" cy="4904613"/>
            <a:chOff x="227410" y="1369313"/>
            <a:chExt cx="11605815" cy="5204460"/>
          </a:xfrm>
        </p:grpSpPr>
        <p:sp>
          <p:nvSpPr>
            <p:cNvPr id="4" name="object 4"/>
            <p:cNvSpPr/>
            <p:nvPr/>
          </p:nvSpPr>
          <p:spPr>
            <a:xfrm>
              <a:off x="771699" y="5345431"/>
              <a:ext cx="11061526" cy="1228342"/>
            </a:xfrm>
            <a:custGeom>
              <a:avLst/>
              <a:gdLst/>
              <a:ahLst/>
              <a:cxnLst/>
              <a:rect l="l" t="t" r="r" b="b"/>
              <a:pathLst>
                <a:path w="1831975" h="1323975">
                  <a:moveTo>
                    <a:pt x="0" y="1323848"/>
                  </a:moveTo>
                  <a:lnTo>
                    <a:pt x="1831848" y="1323848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323848"/>
                  </a:lnTo>
                  <a:close/>
                </a:path>
              </a:pathLst>
            </a:custGeom>
            <a:solidFill>
              <a:srgbClr val="17608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001250" y="1369313"/>
              <a:ext cx="1831975" cy="5204460"/>
            </a:xfrm>
            <a:custGeom>
              <a:avLst/>
              <a:gdLst/>
              <a:ahLst/>
              <a:cxnLst/>
              <a:rect l="l" t="t" r="r" b="b"/>
              <a:pathLst>
                <a:path w="1831975" h="5204459">
                  <a:moveTo>
                    <a:pt x="0" y="5204460"/>
                  </a:moveTo>
                  <a:lnTo>
                    <a:pt x="1831848" y="5204460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5204460"/>
                  </a:lnTo>
                  <a:close/>
                </a:path>
              </a:pathLst>
            </a:custGeom>
            <a:ln w="19812">
              <a:solidFill>
                <a:srgbClr val="17608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465582" y="2402585"/>
              <a:ext cx="11257915" cy="1914525"/>
            </a:xfrm>
            <a:custGeom>
              <a:avLst/>
              <a:gdLst/>
              <a:ahLst/>
              <a:cxnLst/>
              <a:rect l="l" t="t" r="r" b="b"/>
              <a:pathLst>
                <a:path w="11257915" h="1914525">
                  <a:moveTo>
                    <a:pt x="1828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828800" y="2540"/>
                  </a:lnTo>
                  <a:lnTo>
                    <a:pt x="1828800" y="0"/>
                  </a:lnTo>
                  <a:close/>
                </a:path>
                <a:path w="11257915" h="1914525">
                  <a:moveTo>
                    <a:pt x="11257788" y="0"/>
                  </a:moveTo>
                  <a:lnTo>
                    <a:pt x="3660648" y="0"/>
                  </a:lnTo>
                  <a:lnTo>
                    <a:pt x="3660648" y="1914169"/>
                  </a:lnTo>
                  <a:lnTo>
                    <a:pt x="11257788" y="1914169"/>
                  </a:lnTo>
                  <a:lnTo>
                    <a:pt x="11257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65581" y="2402586"/>
              <a:ext cx="11257915" cy="2711450"/>
            </a:xfrm>
            <a:custGeom>
              <a:avLst/>
              <a:gdLst/>
              <a:ahLst/>
              <a:cxnLst/>
              <a:rect l="l" t="t" r="r" b="b"/>
              <a:pathLst>
                <a:path w="11257915" h="2711450">
                  <a:moveTo>
                    <a:pt x="0" y="2711196"/>
                  </a:moveTo>
                  <a:lnTo>
                    <a:pt x="11257788" y="2711196"/>
                  </a:lnTo>
                  <a:lnTo>
                    <a:pt x="11257788" y="0"/>
                  </a:lnTo>
                  <a:lnTo>
                    <a:pt x="0" y="0"/>
                  </a:lnTo>
                  <a:lnTo>
                    <a:pt x="0" y="2711196"/>
                  </a:lnTo>
                  <a:close/>
                </a:path>
              </a:pathLst>
            </a:custGeom>
            <a:ln w="19812">
              <a:solidFill>
                <a:srgbClr val="E2E3E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43701" y="5345430"/>
              <a:ext cx="11074078" cy="1097280"/>
            </a:xfrm>
            <a:custGeom>
              <a:avLst/>
              <a:gdLst/>
              <a:ahLst/>
              <a:cxnLst/>
              <a:rect l="l" t="t" r="r" b="b"/>
              <a:pathLst>
                <a:path w="11252200" h="1097279">
                  <a:moveTo>
                    <a:pt x="11251692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1251692" y="1097280"/>
                  </a:lnTo>
                  <a:lnTo>
                    <a:pt x="11251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24075" y="5345430"/>
              <a:ext cx="11193705" cy="1097280"/>
            </a:xfrm>
            <a:custGeom>
              <a:avLst/>
              <a:gdLst/>
              <a:ahLst/>
              <a:cxnLst/>
              <a:rect l="l" t="t" r="r" b="b"/>
              <a:pathLst>
                <a:path w="11252200" h="1097279">
                  <a:moveTo>
                    <a:pt x="0" y="1097280"/>
                  </a:moveTo>
                  <a:lnTo>
                    <a:pt x="11251692" y="1097280"/>
                  </a:lnTo>
                  <a:lnTo>
                    <a:pt x="11251692" y="0"/>
                  </a:lnTo>
                  <a:lnTo>
                    <a:pt x="0" y="0"/>
                  </a:lnTo>
                  <a:lnTo>
                    <a:pt x="0" y="1097280"/>
                  </a:lnTo>
                  <a:close/>
                </a:path>
              </a:pathLst>
            </a:custGeom>
            <a:ln w="19812">
              <a:solidFill>
                <a:srgbClr val="0020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1167" y="5449824"/>
              <a:ext cx="7995284" cy="745490"/>
            </a:xfrm>
            <a:custGeom>
              <a:avLst/>
              <a:gdLst/>
              <a:ahLst/>
              <a:cxnLst/>
              <a:rect l="l" t="t" r="r" b="b"/>
              <a:pathLst>
                <a:path w="7995284" h="745489">
                  <a:moveTo>
                    <a:pt x="240360" y="372745"/>
                  </a:moveTo>
                  <a:lnTo>
                    <a:pt x="226060" y="335191"/>
                  </a:lnTo>
                  <a:lnTo>
                    <a:pt x="200367" y="313436"/>
                  </a:lnTo>
                  <a:lnTo>
                    <a:pt x="166204" y="306184"/>
                  </a:lnTo>
                  <a:lnTo>
                    <a:pt x="131610" y="313436"/>
                  </a:lnTo>
                  <a:lnTo>
                    <a:pt x="104648" y="335191"/>
                  </a:lnTo>
                  <a:lnTo>
                    <a:pt x="91274" y="372745"/>
                  </a:lnTo>
                  <a:lnTo>
                    <a:pt x="94970" y="410464"/>
                  </a:lnTo>
                  <a:lnTo>
                    <a:pt x="110832" y="443712"/>
                  </a:lnTo>
                  <a:lnTo>
                    <a:pt x="133985" y="467791"/>
                  </a:lnTo>
                  <a:lnTo>
                    <a:pt x="148221" y="472973"/>
                  </a:lnTo>
                  <a:lnTo>
                    <a:pt x="166433" y="474700"/>
                  </a:lnTo>
                  <a:lnTo>
                    <a:pt x="184632" y="472973"/>
                  </a:lnTo>
                  <a:lnTo>
                    <a:pt x="198882" y="467791"/>
                  </a:lnTo>
                  <a:lnTo>
                    <a:pt x="221068" y="443712"/>
                  </a:lnTo>
                  <a:lnTo>
                    <a:pt x="236804" y="410464"/>
                  </a:lnTo>
                  <a:lnTo>
                    <a:pt x="240360" y="372745"/>
                  </a:lnTo>
                  <a:close/>
                </a:path>
                <a:path w="7995284" h="745489">
                  <a:moveTo>
                    <a:pt x="502081" y="372745"/>
                  </a:moveTo>
                  <a:lnTo>
                    <a:pt x="487807" y="335191"/>
                  </a:lnTo>
                  <a:lnTo>
                    <a:pt x="461759" y="313436"/>
                  </a:lnTo>
                  <a:lnTo>
                    <a:pt x="427101" y="306184"/>
                  </a:lnTo>
                  <a:lnTo>
                    <a:pt x="392430" y="313436"/>
                  </a:lnTo>
                  <a:lnTo>
                    <a:pt x="366395" y="335191"/>
                  </a:lnTo>
                  <a:lnTo>
                    <a:pt x="352107" y="372745"/>
                  </a:lnTo>
                  <a:lnTo>
                    <a:pt x="355917" y="410464"/>
                  </a:lnTo>
                  <a:lnTo>
                    <a:pt x="372287" y="443712"/>
                  </a:lnTo>
                  <a:lnTo>
                    <a:pt x="395732" y="467791"/>
                  </a:lnTo>
                  <a:lnTo>
                    <a:pt x="409638" y="472973"/>
                  </a:lnTo>
                  <a:lnTo>
                    <a:pt x="427101" y="474700"/>
                  </a:lnTo>
                  <a:lnTo>
                    <a:pt x="444550" y="472973"/>
                  </a:lnTo>
                  <a:lnTo>
                    <a:pt x="458470" y="467791"/>
                  </a:lnTo>
                  <a:lnTo>
                    <a:pt x="481901" y="443712"/>
                  </a:lnTo>
                  <a:lnTo>
                    <a:pt x="498284" y="410464"/>
                  </a:lnTo>
                  <a:lnTo>
                    <a:pt x="502081" y="372745"/>
                  </a:lnTo>
                  <a:close/>
                </a:path>
                <a:path w="7995284" h="745489">
                  <a:moveTo>
                    <a:pt x="762914" y="372745"/>
                  </a:moveTo>
                  <a:lnTo>
                    <a:pt x="749554" y="335191"/>
                  </a:lnTo>
                  <a:lnTo>
                    <a:pt x="722579" y="313436"/>
                  </a:lnTo>
                  <a:lnTo>
                    <a:pt x="687984" y="306184"/>
                  </a:lnTo>
                  <a:lnTo>
                    <a:pt x="653821" y="313436"/>
                  </a:lnTo>
                  <a:lnTo>
                    <a:pt x="628142" y="335191"/>
                  </a:lnTo>
                  <a:lnTo>
                    <a:pt x="613829" y="372745"/>
                  </a:lnTo>
                  <a:lnTo>
                    <a:pt x="617385" y="410464"/>
                  </a:lnTo>
                  <a:lnTo>
                    <a:pt x="633120" y="443712"/>
                  </a:lnTo>
                  <a:lnTo>
                    <a:pt x="655320" y="467791"/>
                  </a:lnTo>
                  <a:lnTo>
                    <a:pt x="669556" y="472973"/>
                  </a:lnTo>
                  <a:lnTo>
                    <a:pt x="687768" y="474700"/>
                  </a:lnTo>
                  <a:lnTo>
                    <a:pt x="705967" y="472973"/>
                  </a:lnTo>
                  <a:lnTo>
                    <a:pt x="720217" y="467791"/>
                  </a:lnTo>
                  <a:lnTo>
                    <a:pt x="743356" y="443712"/>
                  </a:lnTo>
                  <a:lnTo>
                    <a:pt x="759218" y="410464"/>
                  </a:lnTo>
                  <a:lnTo>
                    <a:pt x="762914" y="372745"/>
                  </a:lnTo>
                  <a:close/>
                </a:path>
                <a:path w="7995284" h="745489">
                  <a:moveTo>
                    <a:pt x="831215" y="0"/>
                  </a:moveTo>
                  <a:lnTo>
                    <a:pt x="586917" y="0"/>
                  </a:lnTo>
                  <a:lnTo>
                    <a:pt x="586917" y="141922"/>
                  </a:lnTo>
                  <a:lnTo>
                    <a:pt x="585444" y="175666"/>
                  </a:lnTo>
                  <a:lnTo>
                    <a:pt x="573379" y="206311"/>
                  </a:lnTo>
                  <a:lnTo>
                    <a:pt x="554863" y="230212"/>
                  </a:lnTo>
                  <a:lnTo>
                    <a:pt x="536524" y="241617"/>
                  </a:lnTo>
                  <a:lnTo>
                    <a:pt x="515048" y="245414"/>
                  </a:lnTo>
                  <a:lnTo>
                    <a:pt x="493560" y="241617"/>
                  </a:lnTo>
                  <a:lnTo>
                    <a:pt x="456704" y="206311"/>
                  </a:lnTo>
                  <a:lnTo>
                    <a:pt x="443166" y="141922"/>
                  </a:lnTo>
                  <a:lnTo>
                    <a:pt x="456438" y="108712"/>
                  </a:lnTo>
                  <a:lnTo>
                    <a:pt x="481825" y="87998"/>
                  </a:lnTo>
                  <a:lnTo>
                    <a:pt x="515048" y="81089"/>
                  </a:lnTo>
                  <a:lnTo>
                    <a:pt x="548259" y="87998"/>
                  </a:lnTo>
                  <a:lnTo>
                    <a:pt x="573659" y="108712"/>
                  </a:lnTo>
                  <a:lnTo>
                    <a:pt x="586917" y="141922"/>
                  </a:lnTo>
                  <a:lnTo>
                    <a:pt x="586917" y="0"/>
                  </a:lnTo>
                  <a:lnTo>
                    <a:pt x="22974" y="0"/>
                  </a:lnTo>
                  <a:lnTo>
                    <a:pt x="22974" y="390436"/>
                  </a:lnTo>
                  <a:lnTo>
                    <a:pt x="71120" y="390436"/>
                  </a:lnTo>
                  <a:lnTo>
                    <a:pt x="70827" y="373900"/>
                  </a:lnTo>
                  <a:lnTo>
                    <a:pt x="73253" y="357517"/>
                  </a:lnTo>
                  <a:lnTo>
                    <a:pt x="78816" y="341490"/>
                  </a:lnTo>
                  <a:lnTo>
                    <a:pt x="87884" y="325970"/>
                  </a:lnTo>
                  <a:lnTo>
                    <a:pt x="121856" y="299046"/>
                  </a:lnTo>
                  <a:lnTo>
                    <a:pt x="166433" y="290068"/>
                  </a:lnTo>
                  <a:lnTo>
                    <a:pt x="210997" y="299046"/>
                  </a:lnTo>
                  <a:lnTo>
                    <a:pt x="244983" y="325970"/>
                  </a:lnTo>
                  <a:lnTo>
                    <a:pt x="253187" y="341490"/>
                  </a:lnTo>
                  <a:lnTo>
                    <a:pt x="258838" y="357517"/>
                  </a:lnTo>
                  <a:lnTo>
                    <a:pt x="261747" y="373900"/>
                  </a:lnTo>
                  <a:lnTo>
                    <a:pt x="261747" y="390436"/>
                  </a:lnTo>
                  <a:lnTo>
                    <a:pt x="330835" y="390436"/>
                  </a:lnTo>
                  <a:lnTo>
                    <a:pt x="339674" y="341490"/>
                  </a:lnTo>
                  <a:lnTo>
                    <a:pt x="351790" y="322287"/>
                  </a:lnTo>
                  <a:lnTo>
                    <a:pt x="353822" y="320446"/>
                  </a:lnTo>
                  <a:lnTo>
                    <a:pt x="355854" y="316763"/>
                  </a:lnTo>
                  <a:lnTo>
                    <a:pt x="354825" y="305689"/>
                  </a:lnTo>
                  <a:lnTo>
                    <a:pt x="350672" y="297205"/>
                  </a:lnTo>
                  <a:lnTo>
                    <a:pt x="282702" y="279933"/>
                  </a:lnTo>
                  <a:lnTo>
                    <a:pt x="273977" y="278815"/>
                  </a:lnTo>
                  <a:lnTo>
                    <a:pt x="268236" y="277863"/>
                  </a:lnTo>
                  <a:lnTo>
                    <a:pt x="262890" y="276567"/>
                  </a:lnTo>
                  <a:lnTo>
                    <a:pt x="255397" y="274408"/>
                  </a:lnTo>
                  <a:lnTo>
                    <a:pt x="159131" y="243103"/>
                  </a:lnTo>
                  <a:lnTo>
                    <a:pt x="146189" y="231343"/>
                  </a:lnTo>
                  <a:lnTo>
                    <a:pt x="146570" y="215252"/>
                  </a:lnTo>
                  <a:lnTo>
                    <a:pt x="157924" y="202958"/>
                  </a:lnTo>
                  <a:lnTo>
                    <a:pt x="177927" y="202577"/>
                  </a:lnTo>
                  <a:lnTo>
                    <a:pt x="278511" y="230212"/>
                  </a:lnTo>
                  <a:lnTo>
                    <a:pt x="285051" y="231571"/>
                  </a:lnTo>
                  <a:lnTo>
                    <a:pt x="292049" y="232752"/>
                  </a:lnTo>
                  <a:lnTo>
                    <a:pt x="299059" y="233591"/>
                  </a:lnTo>
                  <a:lnTo>
                    <a:pt x="305689" y="233895"/>
                  </a:lnTo>
                  <a:lnTo>
                    <a:pt x="418719" y="235737"/>
                  </a:lnTo>
                  <a:lnTo>
                    <a:pt x="427685" y="237236"/>
                  </a:lnTo>
                  <a:lnTo>
                    <a:pt x="434149" y="239420"/>
                  </a:lnTo>
                  <a:lnTo>
                    <a:pt x="440220" y="242989"/>
                  </a:lnTo>
                  <a:lnTo>
                    <a:pt x="448056" y="248627"/>
                  </a:lnTo>
                  <a:lnTo>
                    <a:pt x="484835" y="267627"/>
                  </a:lnTo>
                  <a:lnTo>
                    <a:pt x="523963" y="272110"/>
                  </a:lnTo>
                  <a:lnTo>
                    <a:pt x="562279" y="262102"/>
                  </a:lnTo>
                  <a:lnTo>
                    <a:pt x="585673" y="245414"/>
                  </a:lnTo>
                  <a:lnTo>
                    <a:pt x="596646" y="237578"/>
                  </a:lnTo>
                  <a:lnTo>
                    <a:pt x="615530" y="247802"/>
                  </a:lnTo>
                  <a:lnTo>
                    <a:pt x="631228" y="261289"/>
                  </a:lnTo>
                  <a:lnTo>
                    <a:pt x="643775" y="277202"/>
                  </a:lnTo>
                  <a:lnTo>
                    <a:pt x="653161" y="294665"/>
                  </a:lnTo>
                  <a:lnTo>
                    <a:pt x="684403" y="289458"/>
                  </a:lnTo>
                  <a:lnTo>
                    <a:pt x="744486" y="305295"/>
                  </a:lnTo>
                  <a:lnTo>
                    <a:pt x="775373" y="341490"/>
                  </a:lnTo>
                  <a:lnTo>
                    <a:pt x="783361" y="373900"/>
                  </a:lnTo>
                  <a:lnTo>
                    <a:pt x="783082" y="390436"/>
                  </a:lnTo>
                  <a:lnTo>
                    <a:pt x="831215" y="390436"/>
                  </a:lnTo>
                  <a:lnTo>
                    <a:pt x="831215" y="289458"/>
                  </a:lnTo>
                  <a:lnTo>
                    <a:pt x="831215" y="237578"/>
                  </a:lnTo>
                  <a:lnTo>
                    <a:pt x="831215" y="81089"/>
                  </a:lnTo>
                  <a:lnTo>
                    <a:pt x="831215" y="0"/>
                  </a:lnTo>
                  <a:close/>
                </a:path>
                <a:path w="7995284" h="745489">
                  <a:moveTo>
                    <a:pt x="854202" y="602234"/>
                  </a:moveTo>
                  <a:lnTo>
                    <a:pt x="845985" y="567448"/>
                  </a:lnTo>
                  <a:lnTo>
                    <a:pt x="827786" y="526961"/>
                  </a:lnTo>
                  <a:lnTo>
                    <a:pt x="816559" y="511987"/>
                  </a:lnTo>
                  <a:lnTo>
                    <a:pt x="805522" y="497255"/>
                  </a:lnTo>
                  <a:lnTo>
                    <a:pt x="799757" y="489585"/>
                  </a:lnTo>
                  <a:lnTo>
                    <a:pt x="762127" y="464108"/>
                  </a:lnTo>
                  <a:lnTo>
                    <a:pt x="727379" y="488975"/>
                  </a:lnTo>
                  <a:lnTo>
                    <a:pt x="688530" y="497255"/>
                  </a:lnTo>
                  <a:lnTo>
                    <a:pt x="649287" y="488975"/>
                  </a:lnTo>
                  <a:lnTo>
                    <a:pt x="613410" y="464108"/>
                  </a:lnTo>
                  <a:lnTo>
                    <a:pt x="596925" y="472630"/>
                  </a:lnTo>
                  <a:lnTo>
                    <a:pt x="582002" y="483908"/>
                  </a:lnTo>
                  <a:lnTo>
                    <a:pt x="568642" y="497255"/>
                  </a:lnTo>
                  <a:lnTo>
                    <a:pt x="556895" y="511987"/>
                  </a:lnTo>
                  <a:lnTo>
                    <a:pt x="545160" y="497255"/>
                  </a:lnTo>
                  <a:lnTo>
                    <a:pt x="532028" y="483908"/>
                  </a:lnTo>
                  <a:lnTo>
                    <a:pt x="517702" y="472630"/>
                  </a:lnTo>
                  <a:lnTo>
                    <a:pt x="502412" y="464108"/>
                  </a:lnTo>
                  <a:lnTo>
                    <a:pt x="466509" y="488975"/>
                  </a:lnTo>
                  <a:lnTo>
                    <a:pt x="427101" y="497255"/>
                  </a:lnTo>
                  <a:lnTo>
                    <a:pt x="387680" y="488975"/>
                  </a:lnTo>
                  <a:lnTo>
                    <a:pt x="351790" y="464108"/>
                  </a:lnTo>
                  <a:lnTo>
                    <a:pt x="336486" y="472630"/>
                  </a:lnTo>
                  <a:lnTo>
                    <a:pt x="322160" y="483908"/>
                  </a:lnTo>
                  <a:lnTo>
                    <a:pt x="309029" y="497255"/>
                  </a:lnTo>
                  <a:lnTo>
                    <a:pt x="297307" y="511987"/>
                  </a:lnTo>
                  <a:lnTo>
                    <a:pt x="285546" y="497255"/>
                  </a:lnTo>
                  <a:lnTo>
                    <a:pt x="272186" y="483908"/>
                  </a:lnTo>
                  <a:lnTo>
                    <a:pt x="257263" y="472630"/>
                  </a:lnTo>
                  <a:lnTo>
                    <a:pt x="240792" y="464108"/>
                  </a:lnTo>
                  <a:lnTo>
                    <a:pt x="204901" y="488975"/>
                  </a:lnTo>
                  <a:lnTo>
                    <a:pt x="165671" y="497255"/>
                  </a:lnTo>
                  <a:lnTo>
                    <a:pt x="126809" y="488975"/>
                  </a:lnTo>
                  <a:lnTo>
                    <a:pt x="92075" y="464108"/>
                  </a:lnTo>
                  <a:lnTo>
                    <a:pt x="55333" y="489585"/>
                  </a:lnTo>
                  <a:lnTo>
                    <a:pt x="27216" y="526961"/>
                  </a:lnTo>
                  <a:lnTo>
                    <a:pt x="8509" y="567448"/>
                  </a:lnTo>
                  <a:lnTo>
                    <a:pt x="0" y="602234"/>
                  </a:lnTo>
                  <a:lnTo>
                    <a:pt x="10528" y="618947"/>
                  </a:lnTo>
                  <a:lnTo>
                    <a:pt x="41732" y="631228"/>
                  </a:lnTo>
                  <a:lnTo>
                    <a:pt x="87579" y="639203"/>
                  </a:lnTo>
                  <a:lnTo>
                    <a:pt x="142074" y="642962"/>
                  </a:lnTo>
                  <a:lnTo>
                    <a:pt x="199186" y="642581"/>
                  </a:lnTo>
                  <a:lnTo>
                    <a:pt x="252945" y="638187"/>
                  </a:lnTo>
                  <a:lnTo>
                    <a:pt x="297307" y="629856"/>
                  </a:lnTo>
                  <a:lnTo>
                    <a:pt x="342366" y="638695"/>
                  </a:lnTo>
                  <a:lnTo>
                    <a:pt x="397713" y="643115"/>
                  </a:lnTo>
                  <a:lnTo>
                    <a:pt x="456476" y="643115"/>
                  </a:lnTo>
                  <a:lnTo>
                    <a:pt x="511822" y="638695"/>
                  </a:lnTo>
                  <a:lnTo>
                    <a:pt x="556895" y="629856"/>
                  </a:lnTo>
                  <a:lnTo>
                    <a:pt x="601243" y="638187"/>
                  </a:lnTo>
                  <a:lnTo>
                    <a:pt x="655002" y="642581"/>
                  </a:lnTo>
                  <a:lnTo>
                    <a:pt x="712114" y="642962"/>
                  </a:lnTo>
                  <a:lnTo>
                    <a:pt x="766610" y="639203"/>
                  </a:lnTo>
                  <a:lnTo>
                    <a:pt x="812457" y="631228"/>
                  </a:lnTo>
                  <a:lnTo>
                    <a:pt x="815936" y="629856"/>
                  </a:lnTo>
                  <a:lnTo>
                    <a:pt x="843661" y="618947"/>
                  </a:lnTo>
                  <a:lnTo>
                    <a:pt x="854202" y="602234"/>
                  </a:lnTo>
                  <a:close/>
                </a:path>
                <a:path w="7995284" h="745489">
                  <a:moveTo>
                    <a:pt x="2828671" y="125222"/>
                  </a:moveTo>
                  <a:lnTo>
                    <a:pt x="2794508" y="125222"/>
                  </a:lnTo>
                  <a:lnTo>
                    <a:pt x="2794508" y="216027"/>
                  </a:lnTo>
                  <a:lnTo>
                    <a:pt x="2799842" y="214134"/>
                  </a:lnTo>
                  <a:lnTo>
                    <a:pt x="2823337" y="214134"/>
                  </a:lnTo>
                  <a:lnTo>
                    <a:pt x="2828671" y="216027"/>
                  </a:lnTo>
                  <a:lnTo>
                    <a:pt x="2828671" y="214134"/>
                  </a:lnTo>
                  <a:lnTo>
                    <a:pt x="2828671" y="125222"/>
                  </a:lnTo>
                  <a:close/>
                </a:path>
                <a:path w="7995284" h="745489">
                  <a:moveTo>
                    <a:pt x="2951099" y="452361"/>
                  </a:moveTo>
                  <a:lnTo>
                    <a:pt x="2943860" y="450481"/>
                  </a:lnTo>
                  <a:lnTo>
                    <a:pt x="2928226" y="430339"/>
                  </a:lnTo>
                  <a:lnTo>
                    <a:pt x="2924060" y="391401"/>
                  </a:lnTo>
                  <a:lnTo>
                    <a:pt x="2922587" y="344652"/>
                  </a:lnTo>
                  <a:lnTo>
                    <a:pt x="2915031" y="301104"/>
                  </a:lnTo>
                  <a:lnTo>
                    <a:pt x="2897784" y="271335"/>
                  </a:lnTo>
                  <a:lnTo>
                    <a:pt x="2872765" y="250063"/>
                  </a:lnTo>
                  <a:lnTo>
                    <a:pt x="2843695" y="237299"/>
                  </a:lnTo>
                  <a:lnTo>
                    <a:pt x="2814320" y="233045"/>
                  </a:lnTo>
                  <a:lnTo>
                    <a:pt x="2784094" y="237299"/>
                  </a:lnTo>
                  <a:lnTo>
                    <a:pt x="2729763" y="271335"/>
                  </a:lnTo>
                  <a:lnTo>
                    <a:pt x="2704211" y="344652"/>
                  </a:lnTo>
                  <a:lnTo>
                    <a:pt x="2702776" y="391401"/>
                  </a:lnTo>
                  <a:lnTo>
                    <a:pt x="2698623" y="430339"/>
                  </a:lnTo>
                  <a:lnTo>
                    <a:pt x="2683002" y="450481"/>
                  </a:lnTo>
                  <a:lnTo>
                    <a:pt x="2675763" y="452361"/>
                  </a:lnTo>
                  <a:lnTo>
                    <a:pt x="2679319" y="459930"/>
                  </a:lnTo>
                  <a:lnTo>
                    <a:pt x="2715780" y="480491"/>
                  </a:lnTo>
                  <a:lnTo>
                    <a:pt x="2747772" y="488289"/>
                  </a:lnTo>
                  <a:lnTo>
                    <a:pt x="2762161" y="502691"/>
                  </a:lnTo>
                  <a:lnTo>
                    <a:pt x="2778277" y="514057"/>
                  </a:lnTo>
                  <a:lnTo>
                    <a:pt x="2795778" y="521538"/>
                  </a:lnTo>
                  <a:lnTo>
                    <a:pt x="2814320" y="524217"/>
                  </a:lnTo>
                  <a:lnTo>
                    <a:pt x="2831757" y="521538"/>
                  </a:lnTo>
                  <a:lnTo>
                    <a:pt x="2848699" y="514057"/>
                  </a:lnTo>
                  <a:lnTo>
                    <a:pt x="2864637" y="502691"/>
                  </a:lnTo>
                  <a:lnTo>
                    <a:pt x="2879090" y="488289"/>
                  </a:lnTo>
                  <a:lnTo>
                    <a:pt x="2893961" y="485013"/>
                  </a:lnTo>
                  <a:lnTo>
                    <a:pt x="2911919" y="480491"/>
                  </a:lnTo>
                  <a:lnTo>
                    <a:pt x="2929191" y="474205"/>
                  </a:lnTo>
                  <a:lnTo>
                    <a:pt x="2942082" y="465607"/>
                  </a:lnTo>
                  <a:lnTo>
                    <a:pt x="2947416" y="459930"/>
                  </a:lnTo>
                  <a:lnTo>
                    <a:pt x="2951099" y="452361"/>
                  </a:lnTo>
                  <a:close/>
                </a:path>
                <a:path w="7995284" h="745489">
                  <a:moveTo>
                    <a:pt x="3199384" y="261404"/>
                  </a:moveTo>
                  <a:lnTo>
                    <a:pt x="2961894" y="261404"/>
                  </a:lnTo>
                  <a:lnTo>
                    <a:pt x="2961894" y="297332"/>
                  </a:lnTo>
                  <a:lnTo>
                    <a:pt x="3199384" y="297332"/>
                  </a:lnTo>
                  <a:lnTo>
                    <a:pt x="3199384" y="261404"/>
                  </a:lnTo>
                  <a:close/>
                </a:path>
                <a:path w="7995284" h="745489">
                  <a:moveTo>
                    <a:pt x="3199384" y="183883"/>
                  </a:moveTo>
                  <a:lnTo>
                    <a:pt x="2961894" y="183883"/>
                  </a:lnTo>
                  <a:lnTo>
                    <a:pt x="2961894" y="217919"/>
                  </a:lnTo>
                  <a:lnTo>
                    <a:pt x="3199384" y="217919"/>
                  </a:lnTo>
                  <a:lnTo>
                    <a:pt x="3199384" y="183883"/>
                  </a:lnTo>
                  <a:close/>
                </a:path>
                <a:path w="7995284" h="745489">
                  <a:moveTo>
                    <a:pt x="3282937" y="143827"/>
                  </a:moveTo>
                  <a:lnTo>
                    <a:pt x="3278987" y="137566"/>
                  </a:lnTo>
                  <a:lnTo>
                    <a:pt x="3273018" y="141224"/>
                  </a:lnTo>
                  <a:lnTo>
                    <a:pt x="3267710" y="155524"/>
                  </a:lnTo>
                  <a:lnTo>
                    <a:pt x="3188589" y="478840"/>
                  </a:lnTo>
                  <a:lnTo>
                    <a:pt x="3174111" y="482612"/>
                  </a:lnTo>
                  <a:lnTo>
                    <a:pt x="3166999" y="488289"/>
                  </a:lnTo>
                  <a:lnTo>
                    <a:pt x="3074060" y="556094"/>
                  </a:lnTo>
                  <a:lnTo>
                    <a:pt x="3067774" y="558012"/>
                  </a:lnTo>
                  <a:lnTo>
                    <a:pt x="3059811" y="558165"/>
                  </a:lnTo>
                  <a:lnTo>
                    <a:pt x="3050032" y="556361"/>
                  </a:lnTo>
                  <a:lnTo>
                    <a:pt x="3027108" y="551167"/>
                  </a:lnTo>
                  <a:lnTo>
                    <a:pt x="2916809" y="526110"/>
                  </a:lnTo>
                  <a:lnTo>
                    <a:pt x="2880868" y="516648"/>
                  </a:lnTo>
                  <a:lnTo>
                    <a:pt x="2872435" y="526173"/>
                  </a:lnTo>
                  <a:lnTo>
                    <a:pt x="2830017" y="550100"/>
                  </a:lnTo>
                  <a:lnTo>
                    <a:pt x="2814040" y="551167"/>
                  </a:lnTo>
                  <a:lnTo>
                    <a:pt x="2797759" y="550100"/>
                  </a:lnTo>
                  <a:lnTo>
                    <a:pt x="2754261" y="526110"/>
                  </a:lnTo>
                  <a:lnTo>
                    <a:pt x="2745867" y="516648"/>
                  </a:lnTo>
                  <a:lnTo>
                    <a:pt x="2699816" y="537692"/>
                  </a:lnTo>
                  <a:lnTo>
                    <a:pt x="2662212" y="562038"/>
                  </a:lnTo>
                  <a:lnTo>
                    <a:pt x="2632799" y="591108"/>
                  </a:lnTo>
                  <a:lnTo>
                    <a:pt x="2611323" y="626325"/>
                  </a:lnTo>
                  <a:lnTo>
                    <a:pt x="2597531" y="669099"/>
                  </a:lnTo>
                  <a:lnTo>
                    <a:pt x="2591181" y="720852"/>
                  </a:lnTo>
                  <a:lnTo>
                    <a:pt x="2956433" y="720852"/>
                  </a:lnTo>
                  <a:lnTo>
                    <a:pt x="2956433" y="654672"/>
                  </a:lnTo>
                  <a:lnTo>
                    <a:pt x="2961894" y="649008"/>
                  </a:lnTo>
                  <a:lnTo>
                    <a:pt x="2972689" y="652780"/>
                  </a:lnTo>
                  <a:lnTo>
                    <a:pt x="3064383" y="669798"/>
                  </a:lnTo>
                  <a:lnTo>
                    <a:pt x="3076219" y="671550"/>
                  </a:lnTo>
                  <a:lnTo>
                    <a:pt x="3087344" y="670991"/>
                  </a:lnTo>
                  <a:lnTo>
                    <a:pt x="3097796" y="667943"/>
                  </a:lnTo>
                  <a:lnTo>
                    <a:pt x="3107563" y="662241"/>
                  </a:lnTo>
                  <a:lnTo>
                    <a:pt x="3125355" y="649008"/>
                  </a:lnTo>
                  <a:lnTo>
                    <a:pt x="3224530" y="575259"/>
                  </a:lnTo>
                  <a:lnTo>
                    <a:pt x="3238627" y="560031"/>
                  </a:lnTo>
                  <a:lnTo>
                    <a:pt x="3239325" y="558165"/>
                  </a:lnTo>
                  <a:lnTo>
                    <a:pt x="3245675" y="541235"/>
                  </a:lnTo>
                  <a:lnTo>
                    <a:pt x="3237103" y="501523"/>
                  </a:lnTo>
                  <a:lnTo>
                    <a:pt x="3224530" y="488289"/>
                  </a:lnTo>
                  <a:lnTo>
                    <a:pt x="3282188" y="159308"/>
                  </a:lnTo>
                  <a:lnTo>
                    <a:pt x="3282937" y="143827"/>
                  </a:lnTo>
                  <a:close/>
                </a:path>
                <a:path w="7995284" h="745489">
                  <a:moveTo>
                    <a:pt x="3395472" y="125222"/>
                  </a:moveTo>
                  <a:lnTo>
                    <a:pt x="3359531" y="125222"/>
                  </a:lnTo>
                  <a:lnTo>
                    <a:pt x="3359531" y="554469"/>
                  </a:lnTo>
                  <a:lnTo>
                    <a:pt x="3260598" y="554469"/>
                  </a:lnTo>
                  <a:lnTo>
                    <a:pt x="3256851" y="565429"/>
                  </a:lnTo>
                  <a:lnTo>
                    <a:pt x="3251289" y="575513"/>
                  </a:lnTo>
                  <a:lnTo>
                    <a:pt x="3244050" y="584517"/>
                  </a:lnTo>
                  <a:lnTo>
                    <a:pt x="3235325" y="592277"/>
                  </a:lnTo>
                  <a:lnTo>
                    <a:pt x="3395472" y="592277"/>
                  </a:lnTo>
                  <a:lnTo>
                    <a:pt x="3395472" y="125222"/>
                  </a:lnTo>
                  <a:close/>
                </a:path>
                <a:path w="7995284" h="745489">
                  <a:moveTo>
                    <a:pt x="3439795" y="60731"/>
                  </a:moveTo>
                  <a:lnTo>
                    <a:pt x="3434804" y="33248"/>
                  </a:lnTo>
                  <a:lnTo>
                    <a:pt x="3418840" y="13716"/>
                  </a:lnTo>
                  <a:lnTo>
                    <a:pt x="2769362" y="13716"/>
                  </a:lnTo>
                  <a:lnTo>
                    <a:pt x="2754388" y="33248"/>
                  </a:lnTo>
                  <a:lnTo>
                    <a:pt x="2749727" y="60731"/>
                  </a:lnTo>
                  <a:lnTo>
                    <a:pt x="2754884" y="87858"/>
                  </a:lnTo>
                  <a:lnTo>
                    <a:pt x="2769362" y="106299"/>
                  </a:lnTo>
                  <a:lnTo>
                    <a:pt x="3418840" y="106299"/>
                  </a:lnTo>
                  <a:lnTo>
                    <a:pt x="3434296" y="87858"/>
                  </a:lnTo>
                  <a:lnTo>
                    <a:pt x="3439795" y="60731"/>
                  </a:lnTo>
                  <a:close/>
                </a:path>
                <a:path w="7995284" h="745489">
                  <a:moveTo>
                    <a:pt x="5437708" y="116065"/>
                  </a:moveTo>
                  <a:lnTo>
                    <a:pt x="5412410" y="67678"/>
                  </a:lnTo>
                  <a:lnTo>
                    <a:pt x="5378958" y="37617"/>
                  </a:lnTo>
                  <a:lnTo>
                    <a:pt x="5339486" y="19672"/>
                  </a:lnTo>
                  <a:lnTo>
                    <a:pt x="5297297" y="13716"/>
                  </a:lnTo>
                  <a:lnTo>
                    <a:pt x="5257482" y="19342"/>
                  </a:lnTo>
                  <a:lnTo>
                    <a:pt x="5220525" y="36106"/>
                  </a:lnTo>
                  <a:lnTo>
                    <a:pt x="5189283" y="63868"/>
                  </a:lnTo>
                  <a:lnTo>
                    <a:pt x="5166614" y="102489"/>
                  </a:lnTo>
                  <a:lnTo>
                    <a:pt x="5165509" y="109169"/>
                  </a:lnTo>
                  <a:lnTo>
                    <a:pt x="5166588" y="115277"/>
                  </a:lnTo>
                  <a:lnTo>
                    <a:pt x="5169840" y="120269"/>
                  </a:lnTo>
                  <a:lnTo>
                    <a:pt x="5175250" y="123571"/>
                  </a:lnTo>
                  <a:lnTo>
                    <a:pt x="5181752" y="125310"/>
                  </a:lnTo>
                  <a:lnTo>
                    <a:pt x="5187835" y="124117"/>
                  </a:lnTo>
                  <a:lnTo>
                    <a:pt x="5193081" y="120396"/>
                  </a:lnTo>
                  <a:lnTo>
                    <a:pt x="5197094" y="114554"/>
                  </a:lnTo>
                  <a:lnTo>
                    <a:pt x="5195570" y="114554"/>
                  </a:lnTo>
                  <a:lnTo>
                    <a:pt x="5213515" y="84912"/>
                  </a:lnTo>
                  <a:lnTo>
                    <a:pt x="5237708" y="63754"/>
                  </a:lnTo>
                  <a:lnTo>
                    <a:pt x="5266271" y="51092"/>
                  </a:lnTo>
                  <a:lnTo>
                    <a:pt x="5297297" y="46863"/>
                  </a:lnTo>
                  <a:lnTo>
                    <a:pt x="5330622" y="51638"/>
                  </a:lnTo>
                  <a:lnTo>
                    <a:pt x="5361660" y="65836"/>
                  </a:lnTo>
                  <a:lnTo>
                    <a:pt x="5388102" y="89357"/>
                  </a:lnTo>
                  <a:lnTo>
                    <a:pt x="5407660" y="122047"/>
                  </a:lnTo>
                  <a:lnTo>
                    <a:pt x="5409057" y="128016"/>
                  </a:lnTo>
                  <a:lnTo>
                    <a:pt x="5414899" y="132588"/>
                  </a:lnTo>
                  <a:lnTo>
                    <a:pt x="5426456" y="132588"/>
                  </a:lnTo>
                  <a:lnTo>
                    <a:pt x="5427980" y="131064"/>
                  </a:lnTo>
                  <a:lnTo>
                    <a:pt x="5433377" y="127558"/>
                  </a:lnTo>
                  <a:lnTo>
                    <a:pt x="5436628" y="122237"/>
                  </a:lnTo>
                  <a:lnTo>
                    <a:pt x="5437708" y="116065"/>
                  </a:lnTo>
                  <a:close/>
                </a:path>
                <a:path w="7995284" h="745489">
                  <a:moveTo>
                    <a:pt x="5457825" y="470763"/>
                  </a:moveTo>
                  <a:lnTo>
                    <a:pt x="5456263" y="463232"/>
                  </a:lnTo>
                  <a:lnTo>
                    <a:pt x="5451995" y="456971"/>
                  </a:lnTo>
                  <a:lnTo>
                    <a:pt x="5445544" y="452691"/>
                  </a:lnTo>
                  <a:lnTo>
                    <a:pt x="5437505" y="451104"/>
                  </a:lnTo>
                  <a:lnTo>
                    <a:pt x="5165725" y="451104"/>
                  </a:lnTo>
                  <a:lnTo>
                    <a:pt x="5157673" y="452691"/>
                  </a:lnTo>
                  <a:lnTo>
                    <a:pt x="5151221" y="456971"/>
                  </a:lnTo>
                  <a:lnTo>
                    <a:pt x="5146954" y="463232"/>
                  </a:lnTo>
                  <a:lnTo>
                    <a:pt x="5145405" y="470763"/>
                  </a:lnTo>
                  <a:lnTo>
                    <a:pt x="5155565" y="623468"/>
                  </a:lnTo>
                  <a:lnTo>
                    <a:pt x="5157089" y="631012"/>
                  </a:lnTo>
                  <a:lnTo>
                    <a:pt x="5161204" y="637273"/>
                  </a:lnTo>
                  <a:lnTo>
                    <a:pt x="5167236" y="641553"/>
                  </a:lnTo>
                  <a:lnTo>
                    <a:pt x="5174488" y="643128"/>
                  </a:lnTo>
                  <a:lnTo>
                    <a:pt x="5428742" y="643128"/>
                  </a:lnTo>
                  <a:lnTo>
                    <a:pt x="5457825" y="470763"/>
                  </a:lnTo>
                  <a:close/>
                </a:path>
                <a:path w="7995284" h="745489">
                  <a:moveTo>
                    <a:pt x="5463921" y="166674"/>
                  </a:moveTo>
                  <a:lnTo>
                    <a:pt x="5440680" y="142557"/>
                  </a:lnTo>
                  <a:lnTo>
                    <a:pt x="5432501" y="143903"/>
                  </a:lnTo>
                  <a:lnTo>
                    <a:pt x="5425706" y="147650"/>
                  </a:lnTo>
                  <a:lnTo>
                    <a:pt x="5420550" y="153377"/>
                  </a:lnTo>
                  <a:lnTo>
                    <a:pt x="5417312" y="160642"/>
                  </a:lnTo>
                  <a:lnTo>
                    <a:pt x="5412702" y="153111"/>
                  </a:lnTo>
                  <a:lnTo>
                    <a:pt x="5397652" y="128460"/>
                  </a:lnTo>
                  <a:lnTo>
                    <a:pt x="5370195" y="103187"/>
                  </a:lnTo>
                  <a:lnTo>
                    <a:pt x="5336438" y="86690"/>
                  </a:lnTo>
                  <a:lnTo>
                    <a:pt x="5297932" y="80772"/>
                  </a:lnTo>
                  <a:lnTo>
                    <a:pt x="5262194" y="86144"/>
                  </a:lnTo>
                  <a:lnTo>
                    <a:pt x="5230126" y="101104"/>
                  </a:lnTo>
                  <a:lnTo>
                    <a:pt x="5203215" y="123990"/>
                  </a:lnTo>
                  <a:lnTo>
                    <a:pt x="5182997" y="153111"/>
                  </a:lnTo>
                  <a:lnTo>
                    <a:pt x="5178552" y="147078"/>
                  </a:lnTo>
                  <a:lnTo>
                    <a:pt x="5171313" y="142557"/>
                  </a:lnTo>
                  <a:lnTo>
                    <a:pt x="5162550" y="142557"/>
                  </a:lnTo>
                  <a:lnTo>
                    <a:pt x="5153393" y="144424"/>
                  </a:lnTo>
                  <a:lnTo>
                    <a:pt x="5146014" y="149529"/>
                  </a:lnTo>
                  <a:lnTo>
                    <a:pt x="5141099" y="157187"/>
                  </a:lnTo>
                  <a:lnTo>
                    <a:pt x="5139309" y="166674"/>
                  </a:lnTo>
                  <a:lnTo>
                    <a:pt x="5139309" y="240525"/>
                  </a:lnTo>
                  <a:lnTo>
                    <a:pt x="5141099" y="250253"/>
                  </a:lnTo>
                  <a:lnTo>
                    <a:pt x="5146014" y="258419"/>
                  </a:lnTo>
                  <a:lnTo>
                    <a:pt x="5153393" y="264058"/>
                  </a:lnTo>
                  <a:lnTo>
                    <a:pt x="5162550" y="266141"/>
                  </a:lnTo>
                  <a:lnTo>
                    <a:pt x="5166995" y="266141"/>
                  </a:lnTo>
                  <a:lnTo>
                    <a:pt x="5171313" y="264629"/>
                  </a:lnTo>
                  <a:lnTo>
                    <a:pt x="5175758" y="261620"/>
                  </a:lnTo>
                  <a:lnTo>
                    <a:pt x="5194198" y="298005"/>
                  </a:lnTo>
                  <a:lnTo>
                    <a:pt x="5222075" y="326618"/>
                  </a:lnTo>
                  <a:lnTo>
                    <a:pt x="5257330" y="345338"/>
                  </a:lnTo>
                  <a:lnTo>
                    <a:pt x="5297932" y="352044"/>
                  </a:lnTo>
                  <a:lnTo>
                    <a:pt x="5326532" y="348780"/>
                  </a:lnTo>
                  <a:lnTo>
                    <a:pt x="5352935" y="339432"/>
                  </a:lnTo>
                  <a:lnTo>
                    <a:pt x="5376596" y="324713"/>
                  </a:lnTo>
                  <a:lnTo>
                    <a:pt x="5390642" y="311353"/>
                  </a:lnTo>
                  <a:lnTo>
                    <a:pt x="5396992" y="305320"/>
                  </a:lnTo>
                  <a:lnTo>
                    <a:pt x="5354701" y="305320"/>
                  </a:lnTo>
                  <a:lnTo>
                    <a:pt x="5346065" y="311353"/>
                  </a:lnTo>
                  <a:lnTo>
                    <a:pt x="5316855" y="311353"/>
                  </a:lnTo>
                  <a:lnTo>
                    <a:pt x="5307698" y="309473"/>
                  </a:lnTo>
                  <a:lnTo>
                    <a:pt x="5300319" y="304203"/>
                  </a:lnTo>
                  <a:lnTo>
                    <a:pt x="5295404" y="296100"/>
                  </a:lnTo>
                  <a:lnTo>
                    <a:pt x="5293614" y="285737"/>
                  </a:lnTo>
                  <a:lnTo>
                    <a:pt x="5295404" y="276250"/>
                  </a:lnTo>
                  <a:lnTo>
                    <a:pt x="5300319" y="268592"/>
                  </a:lnTo>
                  <a:lnTo>
                    <a:pt x="5307698" y="263486"/>
                  </a:lnTo>
                  <a:lnTo>
                    <a:pt x="5316855" y="261620"/>
                  </a:lnTo>
                  <a:lnTo>
                    <a:pt x="5347462" y="261620"/>
                  </a:lnTo>
                  <a:lnTo>
                    <a:pt x="5354701" y="266141"/>
                  </a:lnTo>
                  <a:lnTo>
                    <a:pt x="5359146" y="272173"/>
                  </a:lnTo>
                  <a:lnTo>
                    <a:pt x="5417312" y="272173"/>
                  </a:lnTo>
                  <a:lnTo>
                    <a:pt x="5418836" y="267652"/>
                  </a:lnTo>
                  <a:lnTo>
                    <a:pt x="5421757" y="263131"/>
                  </a:lnTo>
                  <a:lnTo>
                    <a:pt x="5422100" y="261620"/>
                  </a:lnTo>
                  <a:lnTo>
                    <a:pt x="5423154" y="257098"/>
                  </a:lnTo>
                  <a:lnTo>
                    <a:pt x="5427472" y="263131"/>
                  </a:lnTo>
                  <a:lnTo>
                    <a:pt x="5433314" y="266141"/>
                  </a:lnTo>
                  <a:lnTo>
                    <a:pt x="5440680" y="266141"/>
                  </a:lnTo>
                  <a:lnTo>
                    <a:pt x="5449824" y="264058"/>
                  </a:lnTo>
                  <a:lnTo>
                    <a:pt x="5457202" y="258419"/>
                  </a:lnTo>
                  <a:lnTo>
                    <a:pt x="5457990" y="257098"/>
                  </a:lnTo>
                  <a:lnTo>
                    <a:pt x="5462117" y="250253"/>
                  </a:lnTo>
                  <a:lnTo>
                    <a:pt x="5463921" y="240525"/>
                  </a:lnTo>
                  <a:lnTo>
                    <a:pt x="5463921" y="166674"/>
                  </a:lnTo>
                  <a:close/>
                </a:path>
                <a:path w="7995284" h="745489">
                  <a:moveTo>
                    <a:pt x="5595988" y="607301"/>
                  </a:moveTo>
                  <a:lnTo>
                    <a:pt x="5572531" y="545211"/>
                  </a:lnTo>
                  <a:lnTo>
                    <a:pt x="5552859" y="505155"/>
                  </a:lnTo>
                  <a:lnTo>
                    <a:pt x="5533733" y="468490"/>
                  </a:lnTo>
                  <a:lnTo>
                    <a:pt x="5519801" y="442569"/>
                  </a:lnTo>
                  <a:lnTo>
                    <a:pt x="5519801" y="439547"/>
                  </a:lnTo>
                  <a:lnTo>
                    <a:pt x="5518404" y="439547"/>
                  </a:lnTo>
                  <a:lnTo>
                    <a:pt x="5515368" y="435025"/>
                  </a:lnTo>
                  <a:lnTo>
                    <a:pt x="5497360" y="408152"/>
                  </a:lnTo>
                  <a:lnTo>
                    <a:pt x="5480367" y="391680"/>
                  </a:lnTo>
                  <a:lnTo>
                    <a:pt x="5470042" y="381685"/>
                  </a:lnTo>
                  <a:lnTo>
                    <a:pt x="5437822" y="363435"/>
                  </a:lnTo>
                  <a:lnTo>
                    <a:pt x="5402072" y="356616"/>
                  </a:lnTo>
                  <a:lnTo>
                    <a:pt x="5383276" y="356616"/>
                  </a:lnTo>
                  <a:lnTo>
                    <a:pt x="5344477" y="382917"/>
                  </a:lnTo>
                  <a:lnTo>
                    <a:pt x="5301107" y="391680"/>
                  </a:lnTo>
                  <a:lnTo>
                    <a:pt x="5257724" y="382917"/>
                  </a:lnTo>
                  <a:lnTo>
                    <a:pt x="5218938" y="356616"/>
                  </a:lnTo>
                  <a:lnTo>
                    <a:pt x="5200142" y="356616"/>
                  </a:lnTo>
                  <a:lnTo>
                    <a:pt x="5138686" y="376974"/>
                  </a:lnTo>
                  <a:lnTo>
                    <a:pt x="5092573" y="424472"/>
                  </a:lnTo>
                  <a:lnTo>
                    <a:pt x="5070259" y="469430"/>
                  </a:lnTo>
                  <a:lnTo>
                    <a:pt x="5063490" y="484797"/>
                  </a:lnTo>
                  <a:lnTo>
                    <a:pt x="5035143" y="528713"/>
                  </a:lnTo>
                  <a:lnTo>
                    <a:pt x="4993767" y="555663"/>
                  </a:lnTo>
                  <a:lnTo>
                    <a:pt x="4974577" y="563968"/>
                  </a:lnTo>
                  <a:lnTo>
                    <a:pt x="4959375" y="576783"/>
                  </a:lnTo>
                  <a:lnTo>
                    <a:pt x="4949368" y="593001"/>
                  </a:lnTo>
                  <a:lnTo>
                    <a:pt x="4945761" y="611466"/>
                  </a:lnTo>
                  <a:lnTo>
                    <a:pt x="4946548" y="619594"/>
                  </a:lnTo>
                  <a:lnTo>
                    <a:pt x="4948834" y="627875"/>
                  </a:lnTo>
                  <a:lnTo>
                    <a:pt x="4952504" y="635850"/>
                  </a:lnTo>
                  <a:lnTo>
                    <a:pt x="4957445" y="643128"/>
                  </a:lnTo>
                  <a:lnTo>
                    <a:pt x="4966081" y="643128"/>
                  </a:lnTo>
                  <a:lnTo>
                    <a:pt x="4966081" y="632574"/>
                  </a:lnTo>
                  <a:lnTo>
                    <a:pt x="4968875" y="621969"/>
                  </a:lnTo>
                  <a:lnTo>
                    <a:pt x="4976444" y="613359"/>
                  </a:lnTo>
                  <a:lnTo>
                    <a:pt x="4987556" y="607555"/>
                  </a:lnTo>
                  <a:lnTo>
                    <a:pt x="5001006" y="605434"/>
                  </a:lnTo>
                  <a:lnTo>
                    <a:pt x="5015027" y="607555"/>
                  </a:lnTo>
                  <a:lnTo>
                    <a:pt x="5026088" y="613359"/>
                  </a:lnTo>
                  <a:lnTo>
                    <a:pt x="5033327" y="621969"/>
                  </a:lnTo>
                  <a:lnTo>
                    <a:pt x="5035931" y="632574"/>
                  </a:lnTo>
                  <a:lnTo>
                    <a:pt x="5035931" y="637095"/>
                  </a:lnTo>
                  <a:lnTo>
                    <a:pt x="5037328" y="640118"/>
                  </a:lnTo>
                  <a:lnTo>
                    <a:pt x="5035931" y="643128"/>
                  </a:lnTo>
                  <a:lnTo>
                    <a:pt x="5144897" y="643128"/>
                  </a:lnTo>
                  <a:lnTo>
                    <a:pt x="5141976" y="638606"/>
                  </a:lnTo>
                  <a:lnTo>
                    <a:pt x="5139055" y="631063"/>
                  </a:lnTo>
                  <a:lnTo>
                    <a:pt x="5139055" y="625030"/>
                  </a:lnTo>
                  <a:lnTo>
                    <a:pt x="5137759" y="605434"/>
                  </a:lnTo>
                  <a:lnTo>
                    <a:pt x="5128895" y="471220"/>
                  </a:lnTo>
                  <a:lnTo>
                    <a:pt x="5131066" y="457301"/>
                  </a:lnTo>
                  <a:lnTo>
                    <a:pt x="5138864" y="445770"/>
                  </a:lnTo>
                  <a:lnTo>
                    <a:pt x="5150751" y="437934"/>
                  </a:lnTo>
                  <a:lnTo>
                    <a:pt x="5165217" y="435025"/>
                  </a:lnTo>
                  <a:lnTo>
                    <a:pt x="5436997" y="435025"/>
                  </a:lnTo>
                  <a:lnTo>
                    <a:pt x="5451449" y="437934"/>
                  </a:lnTo>
                  <a:lnTo>
                    <a:pt x="5463349" y="445770"/>
                  </a:lnTo>
                  <a:lnTo>
                    <a:pt x="5471134" y="457301"/>
                  </a:lnTo>
                  <a:lnTo>
                    <a:pt x="5473319" y="471220"/>
                  </a:lnTo>
                  <a:lnTo>
                    <a:pt x="5463159" y="625030"/>
                  </a:lnTo>
                  <a:lnTo>
                    <a:pt x="5463159" y="631063"/>
                  </a:lnTo>
                  <a:lnTo>
                    <a:pt x="5460238" y="638606"/>
                  </a:lnTo>
                  <a:lnTo>
                    <a:pt x="5457317" y="643128"/>
                  </a:lnTo>
                  <a:lnTo>
                    <a:pt x="5554726" y="643128"/>
                  </a:lnTo>
                  <a:lnTo>
                    <a:pt x="5581205" y="638352"/>
                  </a:lnTo>
                  <a:lnTo>
                    <a:pt x="5594324" y="626351"/>
                  </a:lnTo>
                  <a:lnTo>
                    <a:pt x="5595988" y="607301"/>
                  </a:lnTo>
                  <a:close/>
                </a:path>
                <a:path w="7995284" h="745489">
                  <a:moveTo>
                    <a:pt x="5684901" y="659892"/>
                  </a:moveTo>
                  <a:lnTo>
                    <a:pt x="4883277" y="659892"/>
                  </a:lnTo>
                  <a:lnTo>
                    <a:pt x="4883277" y="716280"/>
                  </a:lnTo>
                  <a:lnTo>
                    <a:pt x="5684901" y="716280"/>
                  </a:lnTo>
                  <a:lnTo>
                    <a:pt x="5684901" y="659892"/>
                  </a:lnTo>
                  <a:close/>
                </a:path>
                <a:path w="7995284" h="745489">
                  <a:moveTo>
                    <a:pt x="7462901" y="523201"/>
                  </a:moveTo>
                  <a:lnTo>
                    <a:pt x="7356348" y="523201"/>
                  </a:lnTo>
                  <a:lnTo>
                    <a:pt x="7356348" y="551192"/>
                  </a:lnTo>
                  <a:lnTo>
                    <a:pt x="7462901" y="551192"/>
                  </a:lnTo>
                  <a:lnTo>
                    <a:pt x="7462901" y="523201"/>
                  </a:lnTo>
                  <a:close/>
                </a:path>
                <a:path w="7995284" h="745489">
                  <a:moveTo>
                    <a:pt x="7567803" y="469099"/>
                  </a:moveTo>
                  <a:lnTo>
                    <a:pt x="7356348" y="469099"/>
                  </a:lnTo>
                  <a:lnTo>
                    <a:pt x="7356348" y="497090"/>
                  </a:lnTo>
                  <a:lnTo>
                    <a:pt x="7567803" y="497090"/>
                  </a:lnTo>
                  <a:lnTo>
                    <a:pt x="7567803" y="469099"/>
                  </a:lnTo>
                  <a:close/>
                </a:path>
                <a:path w="7995284" h="745489">
                  <a:moveTo>
                    <a:pt x="7567803" y="416852"/>
                  </a:moveTo>
                  <a:lnTo>
                    <a:pt x="7356348" y="416852"/>
                  </a:lnTo>
                  <a:lnTo>
                    <a:pt x="7356348" y="442976"/>
                  </a:lnTo>
                  <a:lnTo>
                    <a:pt x="7567803" y="442976"/>
                  </a:lnTo>
                  <a:lnTo>
                    <a:pt x="7567803" y="416852"/>
                  </a:lnTo>
                  <a:close/>
                </a:path>
                <a:path w="7995284" h="745489">
                  <a:moveTo>
                    <a:pt x="7567803" y="362750"/>
                  </a:moveTo>
                  <a:lnTo>
                    <a:pt x="7356348" y="362750"/>
                  </a:lnTo>
                  <a:lnTo>
                    <a:pt x="7356348" y="390740"/>
                  </a:lnTo>
                  <a:lnTo>
                    <a:pt x="7567803" y="390740"/>
                  </a:lnTo>
                  <a:lnTo>
                    <a:pt x="7567803" y="362750"/>
                  </a:lnTo>
                  <a:close/>
                </a:path>
                <a:path w="7995284" h="745489">
                  <a:moveTo>
                    <a:pt x="7719060" y="515747"/>
                  </a:moveTo>
                  <a:lnTo>
                    <a:pt x="7717917" y="510146"/>
                  </a:lnTo>
                  <a:lnTo>
                    <a:pt x="7717536" y="508279"/>
                  </a:lnTo>
                  <a:lnTo>
                    <a:pt x="7711313" y="510146"/>
                  </a:lnTo>
                  <a:lnTo>
                    <a:pt x="7710094" y="502678"/>
                  </a:lnTo>
                  <a:lnTo>
                    <a:pt x="7709789" y="500811"/>
                  </a:lnTo>
                  <a:lnTo>
                    <a:pt x="7702042" y="502678"/>
                  </a:lnTo>
                  <a:lnTo>
                    <a:pt x="7700823" y="495223"/>
                  </a:lnTo>
                  <a:lnTo>
                    <a:pt x="7700518" y="493356"/>
                  </a:lnTo>
                  <a:lnTo>
                    <a:pt x="7694295" y="495223"/>
                  </a:lnTo>
                  <a:lnTo>
                    <a:pt x="7693152" y="489623"/>
                  </a:lnTo>
                  <a:lnTo>
                    <a:pt x="7692771" y="487756"/>
                  </a:lnTo>
                  <a:lnTo>
                    <a:pt x="7685151" y="489623"/>
                  </a:lnTo>
                  <a:lnTo>
                    <a:pt x="7683830" y="482155"/>
                  </a:lnTo>
                  <a:lnTo>
                    <a:pt x="7683500" y="480288"/>
                  </a:lnTo>
                  <a:lnTo>
                    <a:pt x="7677404" y="482155"/>
                  </a:lnTo>
                  <a:lnTo>
                    <a:pt x="7676185" y="474700"/>
                  </a:lnTo>
                  <a:lnTo>
                    <a:pt x="7675880" y="472833"/>
                  </a:lnTo>
                  <a:lnTo>
                    <a:pt x="7668133" y="474700"/>
                  </a:lnTo>
                  <a:lnTo>
                    <a:pt x="7666914" y="467233"/>
                  </a:lnTo>
                  <a:lnTo>
                    <a:pt x="7666609" y="465366"/>
                  </a:lnTo>
                  <a:lnTo>
                    <a:pt x="7658862" y="467233"/>
                  </a:lnTo>
                  <a:lnTo>
                    <a:pt x="7657719" y="461632"/>
                  </a:lnTo>
                  <a:lnTo>
                    <a:pt x="7657338" y="459765"/>
                  </a:lnTo>
                  <a:lnTo>
                    <a:pt x="7651115" y="461632"/>
                  </a:lnTo>
                  <a:lnTo>
                    <a:pt x="7649896" y="454177"/>
                  </a:lnTo>
                  <a:lnTo>
                    <a:pt x="7649591" y="452310"/>
                  </a:lnTo>
                  <a:lnTo>
                    <a:pt x="7641844" y="454177"/>
                  </a:lnTo>
                  <a:lnTo>
                    <a:pt x="7640625" y="446709"/>
                  </a:lnTo>
                  <a:lnTo>
                    <a:pt x="7640320" y="444842"/>
                  </a:lnTo>
                  <a:lnTo>
                    <a:pt x="7634224" y="446709"/>
                  </a:lnTo>
                  <a:lnTo>
                    <a:pt x="7632903" y="439242"/>
                  </a:lnTo>
                  <a:lnTo>
                    <a:pt x="7632573" y="437375"/>
                  </a:lnTo>
                  <a:lnTo>
                    <a:pt x="7624953" y="439242"/>
                  </a:lnTo>
                  <a:lnTo>
                    <a:pt x="7623429" y="431787"/>
                  </a:lnTo>
                  <a:lnTo>
                    <a:pt x="7615682" y="431787"/>
                  </a:lnTo>
                  <a:lnTo>
                    <a:pt x="7615682" y="426186"/>
                  </a:lnTo>
                  <a:lnTo>
                    <a:pt x="7615682" y="424319"/>
                  </a:lnTo>
                  <a:lnTo>
                    <a:pt x="7607935" y="426186"/>
                  </a:lnTo>
                  <a:lnTo>
                    <a:pt x="7607935" y="416852"/>
                  </a:lnTo>
                  <a:lnTo>
                    <a:pt x="7600188" y="418719"/>
                  </a:lnTo>
                  <a:lnTo>
                    <a:pt x="7624953" y="579183"/>
                  </a:lnTo>
                  <a:lnTo>
                    <a:pt x="7632573" y="577316"/>
                  </a:lnTo>
                  <a:lnTo>
                    <a:pt x="7631049" y="569849"/>
                  </a:lnTo>
                  <a:lnTo>
                    <a:pt x="7638796" y="567982"/>
                  </a:lnTo>
                  <a:lnTo>
                    <a:pt x="7637272" y="560527"/>
                  </a:lnTo>
                  <a:lnTo>
                    <a:pt x="7645019" y="558660"/>
                  </a:lnTo>
                  <a:lnTo>
                    <a:pt x="7643495" y="549325"/>
                  </a:lnTo>
                  <a:lnTo>
                    <a:pt x="7649591" y="547458"/>
                  </a:lnTo>
                  <a:lnTo>
                    <a:pt x="7649591" y="538137"/>
                  </a:lnTo>
                  <a:lnTo>
                    <a:pt x="7655814" y="538137"/>
                  </a:lnTo>
                  <a:lnTo>
                    <a:pt x="7658862" y="553059"/>
                  </a:lnTo>
                  <a:lnTo>
                    <a:pt x="7665085" y="551192"/>
                  </a:lnTo>
                  <a:lnTo>
                    <a:pt x="7666609" y="566115"/>
                  </a:lnTo>
                  <a:lnTo>
                    <a:pt x="7672705" y="564248"/>
                  </a:lnTo>
                  <a:lnTo>
                    <a:pt x="7675880" y="579183"/>
                  </a:lnTo>
                  <a:lnTo>
                    <a:pt x="7681976" y="579183"/>
                  </a:lnTo>
                  <a:lnTo>
                    <a:pt x="7683500" y="594118"/>
                  </a:lnTo>
                  <a:lnTo>
                    <a:pt x="7688199" y="592239"/>
                  </a:lnTo>
                  <a:lnTo>
                    <a:pt x="7689723" y="599706"/>
                  </a:lnTo>
                  <a:lnTo>
                    <a:pt x="7711313" y="595972"/>
                  </a:lnTo>
                  <a:lnTo>
                    <a:pt x="7710538" y="592239"/>
                  </a:lnTo>
                  <a:lnTo>
                    <a:pt x="7709789" y="588505"/>
                  </a:lnTo>
                  <a:lnTo>
                    <a:pt x="7714361" y="588505"/>
                  </a:lnTo>
                  <a:lnTo>
                    <a:pt x="7713002" y="573582"/>
                  </a:lnTo>
                  <a:lnTo>
                    <a:pt x="7712837" y="571715"/>
                  </a:lnTo>
                  <a:lnTo>
                    <a:pt x="7706741" y="573582"/>
                  </a:lnTo>
                  <a:lnTo>
                    <a:pt x="7704747" y="564248"/>
                  </a:lnTo>
                  <a:lnTo>
                    <a:pt x="7703960" y="560527"/>
                  </a:lnTo>
                  <a:lnTo>
                    <a:pt x="7703566" y="558660"/>
                  </a:lnTo>
                  <a:lnTo>
                    <a:pt x="7697470" y="560527"/>
                  </a:lnTo>
                  <a:lnTo>
                    <a:pt x="7695476" y="551192"/>
                  </a:lnTo>
                  <a:lnTo>
                    <a:pt x="7694295" y="545592"/>
                  </a:lnTo>
                  <a:lnTo>
                    <a:pt x="7688199" y="545592"/>
                  </a:lnTo>
                  <a:lnTo>
                    <a:pt x="7687437" y="538137"/>
                  </a:lnTo>
                  <a:lnTo>
                    <a:pt x="7686865" y="532536"/>
                  </a:lnTo>
                  <a:lnTo>
                    <a:pt x="7686675" y="530669"/>
                  </a:lnTo>
                  <a:lnTo>
                    <a:pt x="7680452" y="532536"/>
                  </a:lnTo>
                  <a:lnTo>
                    <a:pt x="7678928" y="525068"/>
                  </a:lnTo>
                  <a:lnTo>
                    <a:pt x="7719060" y="515747"/>
                  </a:lnTo>
                  <a:close/>
                </a:path>
                <a:path w="7995284" h="745489">
                  <a:moveTo>
                    <a:pt x="7796149" y="329158"/>
                  </a:moveTo>
                  <a:lnTo>
                    <a:pt x="7784160" y="323570"/>
                  </a:lnTo>
                  <a:lnTo>
                    <a:pt x="7760716" y="312648"/>
                  </a:lnTo>
                  <a:lnTo>
                    <a:pt x="7760716" y="323570"/>
                  </a:lnTo>
                  <a:lnTo>
                    <a:pt x="7760716" y="629551"/>
                  </a:lnTo>
                  <a:lnTo>
                    <a:pt x="7328662" y="629551"/>
                  </a:lnTo>
                  <a:lnTo>
                    <a:pt x="7328662" y="323570"/>
                  </a:lnTo>
                  <a:lnTo>
                    <a:pt x="7760716" y="323570"/>
                  </a:lnTo>
                  <a:lnTo>
                    <a:pt x="7760716" y="312648"/>
                  </a:lnTo>
                  <a:lnTo>
                    <a:pt x="7705941" y="293255"/>
                  </a:lnTo>
                  <a:lnTo>
                    <a:pt x="7659052" y="282994"/>
                  </a:lnTo>
                  <a:lnTo>
                    <a:pt x="7610983" y="276923"/>
                  </a:lnTo>
                  <a:lnTo>
                    <a:pt x="7555484" y="276923"/>
                  </a:lnTo>
                  <a:lnTo>
                    <a:pt x="7555484" y="291846"/>
                  </a:lnTo>
                  <a:lnTo>
                    <a:pt x="7555484" y="306768"/>
                  </a:lnTo>
                  <a:lnTo>
                    <a:pt x="7550785" y="312369"/>
                  </a:lnTo>
                  <a:lnTo>
                    <a:pt x="7538466" y="312369"/>
                  </a:lnTo>
                  <a:lnTo>
                    <a:pt x="7533894" y="306768"/>
                  </a:lnTo>
                  <a:lnTo>
                    <a:pt x="7533894" y="291846"/>
                  </a:lnTo>
                  <a:lnTo>
                    <a:pt x="7538466" y="286245"/>
                  </a:lnTo>
                  <a:lnTo>
                    <a:pt x="7550785" y="286245"/>
                  </a:lnTo>
                  <a:lnTo>
                    <a:pt x="7555484" y="291846"/>
                  </a:lnTo>
                  <a:lnTo>
                    <a:pt x="7555484" y="276923"/>
                  </a:lnTo>
                  <a:lnTo>
                    <a:pt x="7291578" y="276923"/>
                  </a:lnTo>
                  <a:lnTo>
                    <a:pt x="7291578" y="676198"/>
                  </a:lnTo>
                  <a:lnTo>
                    <a:pt x="7796149" y="676198"/>
                  </a:lnTo>
                  <a:lnTo>
                    <a:pt x="7796149" y="629551"/>
                  </a:lnTo>
                  <a:lnTo>
                    <a:pt x="7796149" y="329158"/>
                  </a:lnTo>
                  <a:close/>
                </a:path>
                <a:path w="7995284" h="745489">
                  <a:moveTo>
                    <a:pt x="7828661" y="692988"/>
                  </a:moveTo>
                  <a:lnTo>
                    <a:pt x="7260717" y="692988"/>
                  </a:lnTo>
                  <a:lnTo>
                    <a:pt x="7260717" y="717245"/>
                  </a:lnTo>
                  <a:lnTo>
                    <a:pt x="7262584" y="727925"/>
                  </a:lnTo>
                  <a:lnTo>
                    <a:pt x="7267651" y="736841"/>
                  </a:lnTo>
                  <a:lnTo>
                    <a:pt x="7275017" y="742962"/>
                  </a:lnTo>
                  <a:lnTo>
                    <a:pt x="7283831" y="745236"/>
                  </a:lnTo>
                  <a:lnTo>
                    <a:pt x="7803896" y="745236"/>
                  </a:lnTo>
                  <a:lnTo>
                    <a:pt x="7813649" y="742962"/>
                  </a:lnTo>
                  <a:lnTo>
                    <a:pt x="7821511" y="736841"/>
                  </a:lnTo>
                  <a:lnTo>
                    <a:pt x="7826756" y="727925"/>
                  </a:lnTo>
                  <a:lnTo>
                    <a:pt x="7828661" y="717245"/>
                  </a:lnTo>
                  <a:lnTo>
                    <a:pt x="7828661" y="692988"/>
                  </a:lnTo>
                  <a:close/>
                </a:path>
                <a:path w="7995284" h="745489">
                  <a:moveTo>
                    <a:pt x="7839557" y="360794"/>
                  </a:moveTo>
                  <a:lnTo>
                    <a:pt x="7837932" y="353415"/>
                  </a:lnTo>
                  <a:lnTo>
                    <a:pt x="7822247" y="344093"/>
                  </a:lnTo>
                  <a:lnTo>
                    <a:pt x="7812887" y="338734"/>
                  </a:lnTo>
                  <a:lnTo>
                    <a:pt x="7805420" y="334759"/>
                  </a:lnTo>
                  <a:lnTo>
                    <a:pt x="7805420" y="372071"/>
                  </a:lnTo>
                  <a:lnTo>
                    <a:pt x="7816774" y="369951"/>
                  </a:lnTo>
                  <a:lnTo>
                    <a:pt x="7830337" y="366255"/>
                  </a:lnTo>
                  <a:lnTo>
                    <a:pt x="7839557" y="360794"/>
                  </a:lnTo>
                  <a:close/>
                </a:path>
                <a:path w="7995284" h="745489">
                  <a:moveTo>
                    <a:pt x="7927340" y="220941"/>
                  </a:moveTo>
                  <a:lnTo>
                    <a:pt x="7921726" y="213487"/>
                  </a:lnTo>
                  <a:lnTo>
                    <a:pt x="7864919" y="137934"/>
                  </a:lnTo>
                  <a:lnTo>
                    <a:pt x="7834757" y="97790"/>
                  </a:lnTo>
                  <a:lnTo>
                    <a:pt x="7827581" y="89420"/>
                  </a:lnTo>
                  <a:lnTo>
                    <a:pt x="7821269" y="85229"/>
                  </a:lnTo>
                  <a:lnTo>
                    <a:pt x="7814373" y="83121"/>
                  </a:lnTo>
                  <a:lnTo>
                    <a:pt x="7805420" y="81026"/>
                  </a:lnTo>
                  <a:lnTo>
                    <a:pt x="7484491" y="38100"/>
                  </a:lnTo>
                  <a:lnTo>
                    <a:pt x="7478268" y="38100"/>
                  </a:lnTo>
                  <a:lnTo>
                    <a:pt x="7475220" y="41783"/>
                  </a:lnTo>
                  <a:lnTo>
                    <a:pt x="7479792" y="47371"/>
                  </a:lnTo>
                  <a:lnTo>
                    <a:pt x="7594092" y="196697"/>
                  </a:lnTo>
                  <a:lnTo>
                    <a:pt x="7607592" y="168249"/>
                  </a:lnTo>
                  <a:lnTo>
                    <a:pt x="7623759" y="148183"/>
                  </a:lnTo>
                  <a:lnTo>
                    <a:pt x="7647419" y="137934"/>
                  </a:lnTo>
                  <a:lnTo>
                    <a:pt x="7683500" y="138849"/>
                  </a:lnTo>
                  <a:lnTo>
                    <a:pt x="7737907" y="150761"/>
                  </a:lnTo>
                  <a:lnTo>
                    <a:pt x="7805509" y="179641"/>
                  </a:lnTo>
                  <a:lnTo>
                    <a:pt x="7836281" y="213487"/>
                  </a:lnTo>
                  <a:lnTo>
                    <a:pt x="7828305" y="203288"/>
                  </a:lnTo>
                  <a:lnTo>
                    <a:pt x="7818399" y="194830"/>
                  </a:lnTo>
                  <a:lnTo>
                    <a:pt x="7768641" y="170230"/>
                  </a:lnTo>
                  <a:lnTo>
                    <a:pt x="7714361" y="153441"/>
                  </a:lnTo>
                  <a:lnTo>
                    <a:pt x="7670597" y="147320"/>
                  </a:lnTo>
                  <a:lnTo>
                    <a:pt x="7655204" y="148196"/>
                  </a:lnTo>
                  <a:lnTo>
                    <a:pt x="7618260" y="175704"/>
                  </a:lnTo>
                  <a:lnTo>
                    <a:pt x="7595692" y="226555"/>
                  </a:lnTo>
                  <a:lnTo>
                    <a:pt x="7586319" y="255498"/>
                  </a:lnTo>
                  <a:lnTo>
                    <a:pt x="7588072" y="261302"/>
                  </a:lnTo>
                  <a:lnTo>
                    <a:pt x="7592415" y="264655"/>
                  </a:lnTo>
                  <a:lnTo>
                    <a:pt x="7598664" y="265722"/>
                  </a:lnTo>
                  <a:lnTo>
                    <a:pt x="7649350" y="270852"/>
                  </a:lnTo>
                  <a:lnTo>
                    <a:pt x="7699476" y="281609"/>
                  </a:lnTo>
                  <a:lnTo>
                    <a:pt x="7748778" y="297840"/>
                  </a:lnTo>
                  <a:lnTo>
                    <a:pt x="7797051" y="319354"/>
                  </a:lnTo>
                  <a:lnTo>
                    <a:pt x="7844028" y="345960"/>
                  </a:lnTo>
                  <a:lnTo>
                    <a:pt x="7844028" y="291846"/>
                  </a:lnTo>
                  <a:lnTo>
                    <a:pt x="7864881" y="295757"/>
                  </a:lnTo>
                  <a:lnTo>
                    <a:pt x="7906550" y="302869"/>
                  </a:lnTo>
                  <a:lnTo>
                    <a:pt x="7927340" y="306768"/>
                  </a:lnTo>
                  <a:lnTo>
                    <a:pt x="7927340" y="291846"/>
                  </a:lnTo>
                  <a:lnTo>
                    <a:pt x="7927340" y="220941"/>
                  </a:lnTo>
                  <a:close/>
                </a:path>
                <a:path w="7995284" h="745489">
                  <a:moveTo>
                    <a:pt x="7995285" y="312369"/>
                  </a:moveTo>
                  <a:lnTo>
                    <a:pt x="7994269" y="310502"/>
                  </a:lnTo>
                  <a:lnTo>
                    <a:pt x="7992237" y="306768"/>
                  </a:lnTo>
                  <a:lnTo>
                    <a:pt x="7981531" y="292785"/>
                  </a:lnTo>
                  <a:lnTo>
                    <a:pt x="7959509" y="264655"/>
                  </a:lnTo>
                  <a:lnTo>
                    <a:pt x="7948930" y="250799"/>
                  </a:lnTo>
                  <a:lnTo>
                    <a:pt x="7948930" y="220941"/>
                  </a:lnTo>
                  <a:lnTo>
                    <a:pt x="7945882" y="219087"/>
                  </a:lnTo>
                  <a:lnTo>
                    <a:pt x="7936611" y="219087"/>
                  </a:lnTo>
                  <a:lnTo>
                    <a:pt x="7936611" y="368350"/>
                  </a:lnTo>
                  <a:lnTo>
                    <a:pt x="7935087" y="368350"/>
                  </a:lnTo>
                  <a:lnTo>
                    <a:pt x="7933563" y="370205"/>
                  </a:lnTo>
                  <a:lnTo>
                    <a:pt x="7933563" y="373938"/>
                  </a:lnTo>
                  <a:lnTo>
                    <a:pt x="7932039" y="383273"/>
                  </a:lnTo>
                  <a:lnTo>
                    <a:pt x="7932039" y="388874"/>
                  </a:lnTo>
                  <a:lnTo>
                    <a:pt x="7935087" y="390740"/>
                  </a:lnTo>
                  <a:lnTo>
                    <a:pt x="7933563" y="394462"/>
                  </a:lnTo>
                  <a:lnTo>
                    <a:pt x="7933563" y="411264"/>
                  </a:lnTo>
                  <a:lnTo>
                    <a:pt x="7932039" y="413118"/>
                  </a:lnTo>
                  <a:lnTo>
                    <a:pt x="7932039" y="416852"/>
                  </a:lnTo>
                  <a:lnTo>
                    <a:pt x="7922768" y="506412"/>
                  </a:lnTo>
                  <a:lnTo>
                    <a:pt x="7930299" y="511670"/>
                  </a:lnTo>
                  <a:lnTo>
                    <a:pt x="7942783" y="513422"/>
                  </a:lnTo>
                  <a:lnTo>
                    <a:pt x="7955280" y="511670"/>
                  </a:lnTo>
                  <a:lnTo>
                    <a:pt x="7962900" y="506412"/>
                  </a:lnTo>
                  <a:lnTo>
                    <a:pt x="7955153" y="416852"/>
                  </a:lnTo>
                  <a:lnTo>
                    <a:pt x="7953629" y="413118"/>
                  </a:lnTo>
                  <a:lnTo>
                    <a:pt x="7952105" y="411264"/>
                  </a:lnTo>
                  <a:lnTo>
                    <a:pt x="7952105" y="394462"/>
                  </a:lnTo>
                  <a:lnTo>
                    <a:pt x="7950581" y="390740"/>
                  </a:lnTo>
                  <a:lnTo>
                    <a:pt x="7953629" y="390740"/>
                  </a:lnTo>
                  <a:lnTo>
                    <a:pt x="7953629" y="383273"/>
                  </a:lnTo>
                  <a:lnTo>
                    <a:pt x="7952105" y="373938"/>
                  </a:lnTo>
                  <a:lnTo>
                    <a:pt x="7952105" y="368350"/>
                  </a:lnTo>
                  <a:lnTo>
                    <a:pt x="7948930" y="368350"/>
                  </a:lnTo>
                  <a:lnTo>
                    <a:pt x="7948930" y="310502"/>
                  </a:lnTo>
                  <a:lnTo>
                    <a:pt x="7989062" y="316103"/>
                  </a:lnTo>
                  <a:lnTo>
                    <a:pt x="7993761" y="317969"/>
                  </a:lnTo>
                  <a:lnTo>
                    <a:pt x="7995285" y="312369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941" y="2402586"/>
              <a:ext cx="187960" cy="2711450"/>
            </a:xfrm>
            <a:custGeom>
              <a:avLst/>
              <a:gdLst/>
              <a:ahLst/>
              <a:cxnLst/>
              <a:rect l="l" t="t" r="r" b="b"/>
              <a:pathLst>
                <a:path w="187959" h="2711450">
                  <a:moveTo>
                    <a:pt x="187451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187451" y="2711196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27410" y="1954290"/>
              <a:ext cx="336352" cy="3374965"/>
            </a:xfrm>
            <a:custGeom>
              <a:avLst/>
              <a:gdLst/>
              <a:ahLst/>
              <a:cxnLst/>
              <a:rect l="l" t="t" r="r" b="b"/>
              <a:pathLst>
                <a:path w="187959" h="2711450">
                  <a:moveTo>
                    <a:pt x="0" y="2711196"/>
                  </a:moveTo>
                  <a:lnTo>
                    <a:pt x="187451" y="2711196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2711196"/>
                  </a:lnTo>
                  <a:close/>
                </a:path>
              </a:pathLst>
            </a:custGeom>
            <a:ln w="19811">
              <a:solidFill>
                <a:srgbClr val="E2E3E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301" y="476174"/>
            <a:ext cx="10998200" cy="10624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/>
              <a:t>Academy</a:t>
            </a:r>
            <a:r>
              <a:rPr spc="-50" dirty="0"/>
              <a:t> </a:t>
            </a:r>
            <a:r>
              <a:rPr dirty="0"/>
              <a:t>Curriculum</a:t>
            </a:r>
          </a:p>
          <a:p>
            <a:pPr marL="12700" marR="5080">
              <a:lnSpc>
                <a:spcPct val="100000"/>
              </a:lnSpc>
              <a:spcBef>
                <a:spcPts val="235"/>
              </a:spcBef>
            </a:pPr>
            <a:r>
              <a:rPr lang="en-GB" sz="1600" b="0" spc="-10" dirty="0">
                <a:solidFill>
                  <a:srgbClr val="565656"/>
                </a:solidFill>
                <a:latin typeface="Verdana"/>
                <a:cs typeface="Verdana"/>
              </a:rPr>
              <a:t/>
            </a:r>
            <a:br>
              <a:rPr lang="en-GB" sz="1600" b="0" spc="-10" dirty="0">
                <a:solidFill>
                  <a:srgbClr val="565656"/>
                </a:solidFill>
                <a:latin typeface="Verdana"/>
                <a:cs typeface="Verdana"/>
              </a:rPr>
            </a:br>
            <a:r>
              <a:rPr sz="1400" b="0" spc="-10" dirty="0">
                <a:latin typeface="Verdana"/>
                <a:cs typeface="Verdana"/>
              </a:rPr>
              <a:t>Each </a:t>
            </a:r>
            <a:r>
              <a:rPr sz="1400" b="0" spc="-5" dirty="0">
                <a:latin typeface="Verdana"/>
                <a:cs typeface="Verdana"/>
              </a:rPr>
              <a:t>cohort </a:t>
            </a:r>
            <a:r>
              <a:rPr sz="1400" b="0" spc="-10" dirty="0">
                <a:latin typeface="Verdana"/>
                <a:cs typeface="Verdana"/>
              </a:rPr>
              <a:t>will have </a:t>
            </a:r>
            <a:r>
              <a:rPr sz="1400" b="0" spc="-5" dirty="0">
                <a:latin typeface="Verdana"/>
                <a:cs typeface="Verdana"/>
              </a:rPr>
              <a:t>a </a:t>
            </a:r>
            <a:r>
              <a:rPr sz="1400" b="0" spc="-10" dirty="0">
                <a:latin typeface="Verdana"/>
                <a:cs typeface="Verdana"/>
              </a:rPr>
              <a:t>bespoke curriculum </a:t>
            </a:r>
            <a:r>
              <a:rPr sz="1400" b="0" spc="-5" dirty="0">
                <a:latin typeface="Verdana"/>
                <a:cs typeface="Verdana"/>
              </a:rPr>
              <a:t>tailored to </a:t>
            </a:r>
            <a:r>
              <a:rPr sz="1400" b="0" spc="-10" dirty="0">
                <a:latin typeface="Verdana"/>
                <a:cs typeface="Verdana"/>
              </a:rPr>
              <a:t>their </a:t>
            </a:r>
            <a:r>
              <a:rPr sz="1400" b="0" spc="-5" dirty="0">
                <a:latin typeface="Verdana"/>
                <a:cs typeface="Verdana"/>
              </a:rPr>
              <a:t>roles. </a:t>
            </a:r>
            <a:r>
              <a:rPr sz="1400" b="0" spc="-10" dirty="0">
                <a:latin typeface="Verdana"/>
                <a:cs typeface="Verdana"/>
              </a:rPr>
              <a:t>This </a:t>
            </a:r>
            <a:r>
              <a:rPr sz="1400" b="0" spc="-5" dirty="0">
                <a:latin typeface="Verdana"/>
                <a:cs typeface="Verdana"/>
              </a:rPr>
              <a:t>approach aims to </a:t>
            </a:r>
            <a:r>
              <a:rPr sz="1400" b="0" spc="-10" dirty="0">
                <a:latin typeface="Verdana"/>
                <a:cs typeface="Verdana"/>
              </a:rPr>
              <a:t>build </a:t>
            </a:r>
            <a:r>
              <a:rPr sz="1400" b="0" spc="-5" dirty="0">
                <a:latin typeface="Verdana"/>
                <a:cs typeface="Verdana"/>
              </a:rPr>
              <a:t>system </a:t>
            </a:r>
            <a:r>
              <a:rPr sz="1400" b="0" spc="-10" dirty="0">
                <a:latin typeface="Verdana"/>
                <a:cs typeface="Verdana"/>
              </a:rPr>
              <a:t>wide  </a:t>
            </a:r>
            <a:r>
              <a:rPr sz="1400" b="0" spc="-5" dirty="0">
                <a:latin typeface="Verdana"/>
                <a:cs typeface="Verdana"/>
              </a:rPr>
              <a:t>knowledge of </a:t>
            </a:r>
            <a:r>
              <a:rPr sz="1400" b="0" spc="-10" dirty="0">
                <a:latin typeface="Verdana"/>
                <a:cs typeface="Verdana"/>
              </a:rPr>
              <a:t>the </a:t>
            </a:r>
            <a:r>
              <a:rPr lang="en-GB" sz="1400" b="0" spc="-5" dirty="0">
                <a:latin typeface="Verdana"/>
                <a:cs typeface="Verdana"/>
              </a:rPr>
              <a:t>YHCR</a:t>
            </a:r>
            <a:r>
              <a:rPr sz="1400" b="0" spc="-5" dirty="0">
                <a:latin typeface="Verdana"/>
                <a:cs typeface="Verdana"/>
              </a:rPr>
              <a:t> </a:t>
            </a:r>
            <a:r>
              <a:rPr sz="1400" b="0" spc="-10" dirty="0">
                <a:latin typeface="Verdana"/>
                <a:cs typeface="Verdana"/>
              </a:rPr>
              <a:t>platform</a:t>
            </a:r>
            <a:r>
              <a:rPr lang="en-GB" sz="1400" b="0" spc="-10" dirty="0">
                <a:latin typeface="Verdana"/>
                <a:cs typeface="Verdana"/>
              </a:rPr>
              <a:t>s</a:t>
            </a:r>
            <a:r>
              <a:rPr sz="1400" b="0" spc="-10" dirty="0">
                <a:latin typeface="Verdana"/>
                <a:cs typeface="Verdana"/>
              </a:rPr>
              <a:t> </a:t>
            </a:r>
            <a:r>
              <a:rPr sz="1400" b="0" spc="-5" dirty="0">
                <a:latin typeface="Verdana"/>
                <a:cs typeface="Verdana"/>
              </a:rPr>
              <a:t>and </a:t>
            </a:r>
            <a:r>
              <a:rPr sz="1400" b="0" spc="-10" dirty="0">
                <a:latin typeface="Verdana"/>
                <a:cs typeface="Verdana"/>
              </a:rPr>
              <a:t>better </a:t>
            </a:r>
            <a:r>
              <a:rPr sz="1400" b="0" spc="-5" dirty="0">
                <a:latin typeface="Verdana"/>
                <a:cs typeface="Verdana"/>
              </a:rPr>
              <a:t>collaboration </a:t>
            </a:r>
            <a:r>
              <a:rPr sz="1400" b="0" spc="-10" dirty="0">
                <a:latin typeface="Verdana"/>
                <a:cs typeface="Verdana"/>
              </a:rPr>
              <a:t>practices </a:t>
            </a:r>
            <a:r>
              <a:rPr sz="1400" b="0" spc="-5" dirty="0">
                <a:latin typeface="Verdana"/>
                <a:cs typeface="Verdana"/>
              </a:rPr>
              <a:t>to </a:t>
            </a:r>
            <a:r>
              <a:rPr sz="1400" b="0" spc="-10" dirty="0">
                <a:latin typeface="Verdana"/>
                <a:cs typeface="Verdana"/>
              </a:rPr>
              <a:t>deliver effective</a:t>
            </a:r>
            <a:r>
              <a:rPr sz="1400" b="0" spc="310" dirty="0">
                <a:latin typeface="Verdana"/>
                <a:cs typeface="Verdana"/>
              </a:rPr>
              <a:t> </a:t>
            </a:r>
            <a:r>
              <a:rPr lang="en-GB" sz="1400" b="0" spc="-5" dirty="0">
                <a:latin typeface="Verdana"/>
                <a:cs typeface="Verdana"/>
              </a:rPr>
              <a:t>Integrated Care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074" y="4113060"/>
            <a:ext cx="179705" cy="47942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Verdana"/>
                <a:cs typeface="Verdana"/>
              </a:rPr>
              <a:t>SKILLS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9095" y="5485597"/>
            <a:ext cx="297192" cy="1008147"/>
            <a:chOff x="287274" y="5345429"/>
            <a:chExt cx="214609" cy="1097280"/>
          </a:xfrm>
        </p:grpSpPr>
        <p:sp>
          <p:nvSpPr>
            <p:cNvPr id="16" name="object 16"/>
            <p:cNvSpPr/>
            <p:nvPr/>
          </p:nvSpPr>
          <p:spPr>
            <a:xfrm>
              <a:off x="287274" y="5345429"/>
              <a:ext cx="214609" cy="1027341"/>
            </a:xfrm>
            <a:custGeom>
              <a:avLst/>
              <a:gdLst/>
              <a:ahLst/>
              <a:cxnLst/>
              <a:rect l="l" t="t" r="r" b="b"/>
              <a:pathLst>
                <a:path w="198120" h="1097279">
                  <a:moveTo>
                    <a:pt x="198119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98119" y="109728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87274" y="5345429"/>
              <a:ext cx="198120" cy="1097280"/>
            </a:xfrm>
            <a:custGeom>
              <a:avLst/>
              <a:gdLst/>
              <a:ahLst/>
              <a:cxnLst/>
              <a:rect l="l" t="t" r="r" b="b"/>
              <a:pathLst>
                <a:path w="198120" h="1097279">
                  <a:moveTo>
                    <a:pt x="0" y="1097280"/>
                  </a:moveTo>
                  <a:lnTo>
                    <a:pt x="198119" y="1097280"/>
                  </a:lnTo>
                  <a:lnTo>
                    <a:pt x="198119" y="0"/>
                  </a:lnTo>
                  <a:lnTo>
                    <a:pt x="0" y="0"/>
                  </a:lnTo>
                  <a:lnTo>
                    <a:pt x="0" y="1097280"/>
                  </a:lnTo>
                  <a:close/>
                </a:path>
              </a:pathLst>
            </a:custGeom>
            <a:ln w="19812">
              <a:solidFill>
                <a:srgbClr val="0020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3904" y="5501091"/>
            <a:ext cx="153888" cy="896803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9138" algn="l"/>
              </a:tabLst>
            </a:pPr>
            <a:r>
              <a:rPr sz="1000" dirty="0">
                <a:solidFill>
                  <a:srgbClr val="002069"/>
                </a:solidFill>
                <a:latin typeface="Verdana"/>
                <a:cs typeface="Verdana"/>
              </a:rPr>
              <a:t>D</a:t>
            </a:r>
            <a:r>
              <a:rPr sz="1000" spc="-5" dirty="0">
                <a:solidFill>
                  <a:srgbClr val="002069"/>
                </a:solidFill>
                <a:latin typeface="Verdana"/>
                <a:cs typeface="Verdana"/>
              </a:rPr>
              <a:t>E</a:t>
            </a:r>
            <a:r>
              <a:rPr sz="1000" dirty="0">
                <a:solidFill>
                  <a:srgbClr val="002069"/>
                </a:solidFill>
                <a:latin typeface="Verdana"/>
                <a:cs typeface="Verdana"/>
              </a:rPr>
              <a:t>L</a:t>
            </a:r>
            <a:r>
              <a:rPr sz="1000" spc="-15" dirty="0">
                <a:solidFill>
                  <a:srgbClr val="002069"/>
                </a:solidFill>
                <a:latin typeface="Verdana"/>
                <a:cs typeface="Verdana"/>
              </a:rPr>
              <a:t>I</a:t>
            </a:r>
            <a:r>
              <a:rPr sz="1000" dirty="0">
                <a:solidFill>
                  <a:srgbClr val="002069"/>
                </a:solidFill>
                <a:latin typeface="Verdana"/>
                <a:cs typeface="Verdana"/>
              </a:rPr>
              <a:t>V</a:t>
            </a:r>
            <a:r>
              <a:rPr sz="1000" spc="5" dirty="0">
                <a:solidFill>
                  <a:srgbClr val="002069"/>
                </a:solidFill>
                <a:latin typeface="Verdana"/>
                <a:cs typeface="Verdana"/>
              </a:rPr>
              <a:t>E</a:t>
            </a:r>
            <a:r>
              <a:rPr sz="1000" dirty="0">
                <a:solidFill>
                  <a:srgbClr val="002069"/>
                </a:solidFill>
                <a:latin typeface="Verdana"/>
                <a:cs typeface="Verdana"/>
              </a:rPr>
              <a:t>R</a:t>
            </a:r>
            <a:r>
              <a:rPr lang="en-GB" sz="1000" dirty="0">
                <a:solidFill>
                  <a:srgbClr val="002069"/>
                </a:solidFill>
                <a:latin typeface="Verdana"/>
                <a:cs typeface="Verdana"/>
              </a:rPr>
              <a:t>Y</a:t>
            </a:r>
            <a:endParaRPr sz="1000" dirty="0">
              <a:latin typeface="Verdana"/>
              <a:cs typeface="Verdana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21599"/>
              </p:ext>
            </p:extLst>
          </p:nvPr>
        </p:nvGraphicFramePr>
        <p:xfrm>
          <a:off x="590490" y="1693569"/>
          <a:ext cx="11235068" cy="376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0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9027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Module 1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Defining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and scoping the challenge</a:t>
                      </a:r>
                      <a:endParaRPr lang="en-GB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Module 2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Innovating together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Module 3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Interpreting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data and delivery</a:t>
                      </a:r>
                      <a:endParaRPr lang="en-GB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Module 4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Integrated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Care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Module 5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Final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Showcase</a:t>
                      </a:r>
                      <a:endParaRPr lang="en-GB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564"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spc="-10" dirty="0">
                          <a:latin typeface="Verdana"/>
                          <a:cs typeface="Verdana"/>
                        </a:rPr>
                        <a:t>PHM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spc="-10" dirty="0">
                          <a:latin typeface="Verdana"/>
                          <a:cs typeface="Verdana"/>
                        </a:rPr>
                        <a:t>ANALYTICS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/  </a:t>
                      </a:r>
                      <a:r>
                        <a:rPr lang="en-GB" sz="1000" spc="-10" dirty="0">
                          <a:latin typeface="Verdana"/>
                          <a:cs typeface="Verdana"/>
                        </a:rPr>
                        <a:t>TECHNICAL</a:t>
                      </a:r>
                      <a:r>
                        <a:rPr lang="en-GB" sz="10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10" dirty="0">
                          <a:latin typeface="Verdana"/>
                          <a:cs typeface="Verdana"/>
                        </a:rPr>
                        <a:t>TRAINING</a:t>
                      </a:r>
                      <a:endParaRPr lang="en-GB" sz="1000" dirty="0">
                        <a:latin typeface="Verdana"/>
                        <a:cs typeface="Verdana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Introduction to</a:t>
                      </a:r>
                      <a:r>
                        <a:rPr lang="en-GB" sz="10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PHM</a:t>
                      </a:r>
                      <a:endParaRPr lang="en-GB" sz="1000" dirty="0">
                        <a:latin typeface="Verdana"/>
                        <a:cs typeface="Verdana"/>
                      </a:endParaRP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Scoping the</a:t>
                      </a:r>
                      <a:r>
                        <a:rPr lang="en-GB" sz="10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problem</a:t>
                      </a:r>
                      <a:endParaRPr lang="en-GB" sz="1000" spc="0" dirty="0">
                        <a:latin typeface="Verdana"/>
                        <a:cs typeface="Verdana"/>
                      </a:endParaRP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Introduction to  Systems of</a:t>
                      </a:r>
                      <a:r>
                        <a:rPr lang="en-GB" sz="10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Systems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dirty="0">
                          <a:latin typeface="Verdana"/>
                          <a:cs typeface="Verdana"/>
                        </a:rPr>
                        <a:t>Building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PHM</a:t>
                      </a:r>
                      <a:r>
                        <a:rPr lang="en-GB" sz="10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Products</a:t>
                      </a:r>
                    </a:p>
                    <a:p>
                      <a:pPr marL="182563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dirty="0">
                          <a:latin typeface="Verdana"/>
                          <a:cs typeface="Verdana"/>
                        </a:rPr>
                        <a:t>Big </a:t>
                      </a:r>
                      <a:r>
                        <a:rPr lang="en-GB" sz="1000" spc="-10" dirty="0">
                          <a:latin typeface="Verdana"/>
                          <a:cs typeface="Verdana"/>
                        </a:rPr>
                        <a:t>Query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dirty="0">
                          <a:latin typeface="Verdana"/>
                          <a:cs typeface="Verdana"/>
                        </a:rPr>
                        <a:t>Basics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67310" indent="-180975">
                        <a:lnSpc>
                          <a:spcPct val="100000"/>
                        </a:lnSpc>
                        <a:spcBef>
                          <a:spcPts val="950"/>
                        </a:spcBef>
                        <a:buFont typeface="Arial"/>
                        <a:buChar char="•"/>
                        <a:tabLst>
                          <a:tab pos="92075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Connected</a:t>
                      </a:r>
                      <a:r>
                        <a:rPr lang="en-GB" sz="10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Bradford</a:t>
                      </a:r>
                    </a:p>
                    <a:p>
                      <a:pPr marL="182563" marR="67310" indent="-180975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  <a:tabLst>
                          <a:tab pos="92075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PHM </a:t>
                      </a:r>
                      <a:r>
                        <a:rPr lang="en-GB" sz="1000" spc="-1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lang="en-GB" sz="10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Context</a:t>
                      </a:r>
                      <a:endParaRPr lang="en-GB" sz="1000" dirty="0">
                        <a:latin typeface="Verdana"/>
                        <a:cs typeface="Verdana"/>
                      </a:endParaRPr>
                    </a:p>
                    <a:p>
                      <a:pPr marL="182563" marR="67310" indent="-18097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92075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Producing mock</a:t>
                      </a:r>
                      <a:r>
                        <a:rPr lang="en-GB" sz="10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ups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Interpreting</a:t>
                      </a:r>
                      <a:r>
                        <a:rPr lang="en-GB" sz="10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data</a:t>
                      </a:r>
                    </a:p>
                    <a:p>
                      <a:pPr marL="263525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Python and</a:t>
                      </a:r>
                      <a:r>
                        <a:rPr lang="en-GB" sz="10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Machine</a:t>
                      </a:r>
                    </a:p>
                    <a:p>
                      <a:pPr marL="263525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Learning</a:t>
                      </a:r>
                    </a:p>
                    <a:p>
                      <a:pPr marL="263525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en-GB" sz="1000" spc="-5" dirty="0">
                          <a:latin typeface="Verdana"/>
                          <a:cs typeface="Verdana"/>
                        </a:rPr>
                        <a:t>Advanced </a:t>
                      </a:r>
                      <a:r>
                        <a:rPr lang="en-GB" sz="1000" spc="-10" dirty="0">
                          <a:latin typeface="Verdana"/>
                          <a:cs typeface="Verdana"/>
                        </a:rPr>
                        <a:t>Power</a:t>
                      </a:r>
                      <a:r>
                        <a:rPr lang="en-GB" sz="10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00" spc="-5" dirty="0">
                          <a:latin typeface="Verdana"/>
                          <a:cs typeface="Verdana"/>
                        </a:rPr>
                        <a:t>BI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Information Governance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Place Based Cancer PHM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38">
                <a:tc gridSpan="2"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CARE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RECORD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TECHNICAL TRAINING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Overview of Regional Aggregator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Introduction to FHIR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Deployment Deep Dive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National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Cyber Security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Cloud Computing with GCP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On-boarding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Testing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Clinical Safety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b="0" i="0" u="none" strike="noStrike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Maturity Model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Information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Governance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Regional Use cases</a:t>
                      </a:r>
                      <a:endParaRPr lang="en-GB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874">
                <a:tc gridSpan="2">
                  <a:txBody>
                    <a:bodyPr/>
                    <a:lstStyle/>
                    <a:p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MANAGEMENT, LEADERSHIP</a:t>
                      </a:r>
                    </a:p>
                    <a:p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AND</a:t>
                      </a:r>
                    </a:p>
                    <a:p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INFLUENCE	</a:t>
                      </a:r>
                      <a:endParaRPr lang="en-GB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Change 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Business Case Development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Tech for non-techies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Safe and Secure Care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Regional Integrated Care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Working with Partners	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Personas and PHM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Agile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Delivering PHM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Working with datasets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Collaboration and Influencing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Transformation </a:t>
                      </a:r>
                      <a:endParaRPr lang="en-GB" sz="1000" b="0" i="0" u="none" strike="noStrike" baseline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Enduring Models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926">
                <a:tc gridSpan="2">
                  <a:txBody>
                    <a:bodyPr/>
                    <a:lstStyle/>
                    <a:p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MULTI-DISCIPLINARY</a:t>
                      </a:r>
                    </a:p>
                    <a:p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SIMULATION PROJECT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Introduction to the  Simulation Project</a:t>
                      </a:r>
                    </a:p>
                    <a:p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	</a:t>
                      </a:r>
                      <a:endParaRPr lang="en-GB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Simulation Proposals</a:t>
                      </a:r>
                    </a:p>
                    <a:p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Simulation review group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Simulation group work </a:t>
                      </a:r>
                    </a:p>
                    <a:p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Group Presentations to expert Panel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63854" y="6184453"/>
            <a:ext cx="3046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 Showcase &amp; Networking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3698" y="6184473"/>
            <a:ext cx="3046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Classroom 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56619" y="6196694"/>
            <a:ext cx="3046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Virtual Coaching &amp; Support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6205" y="6210798"/>
            <a:ext cx="3046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Alumnae Community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73" y="184666"/>
            <a:ext cx="23636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300" y="304800"/>
            <a:ext cx="11277499" cy="3597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/>
              <a:t>Academy</a:t>
            </a:r>
            <a:r>
              <a:rPr spc="-50" dirty="0"/>
              <a:t> </a:t>
            </a:r>
            <a:r>
              <a:rPr lang="en-GB" spc="-50" dirty="0"/>
              <a:t>Operating Model</a:t>
            </a:r>
            <a:endParaRPr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73" y="184666"/>
            <a:ext cx="23636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2109"/>
            <a:ext cx="10342017" cy="463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157FB-1582-4E91-9225-670023BEE879}"/>
              </a:ext>
            </a:extLst>
          </p:cNvPr>
          <p:cNvSpPr txBox="1"/>
          <p:nvPr/>
        </p:nvSpPr>
        <p:spPr>
          <a:xfrm>
            <a:off x="609701" y="914400"/>
            <a:ext cx="11277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The YHCR Academy operates based on a blend of Local / External and Health &amp; Care / Industry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We will seek sponsorship from industry wherever possible to help cover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The approach provides recognition for graduates and CPD points (subject to confirmation of curriculum)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Further recognition plus increasing local self-sustainability is possible based on a Fellowship scheme</a:t>
            </a:r>
          </a:p>
        </p:txBody>
      </p:sp>
    </p:spTree>
    <p:extLst>
      <p:ext uri="{BB962C8B-B14F-4D97-AF65-F5344CB8AC3E}">
        <p14:creationId xmlns:p14="http://schemas.microsoft.com/office/powerpoint/2010/main" val="100084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0375" y="304800"/>
            <a:ext cx="10998200" cy="1098378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GB" dirty="0"/>
              <a:t>Benefits v’s Costs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1400" b="0" dirty="0"/>
              <a:t>The regional investment now in the YHCR academy will reap benefits going forward which over time outweighs the initial investment costs.  Key benefit areas are noted below.</a:t>
            </a:r>
            <a:endParaRPr dirty="0"/>
          </a:p>
        </p:txBody>
      </p:sp>
      <p:sp>
        <p:nvSpPr>
          <p:cNvPr id="2" name="AutoShape 2" descr="Pound Price Tag Icons - Download Free Vector Icons | Noun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6781800" y="1689100"/>
            <a:ext cx="4800600" cy="46482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515600" y="2070100"/>
            <a:ext cx="801036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308" y1="58462" x2="53308" y2="58462"/>
                        <a14:foregroundMark x1="48923" y1="50538" x2="48923" y2="50538"/>
                        <a14:foregroundMark x1="49846" y1="44385" x2="49846" y2="44385"/>
                        <a14:foregroundMark x1="57769" y1="36462" x2="57769" y2="36462"/>
                        <a14:foregroundMark x1="55077" y1="41692" x2="55077" y2="4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54" y="1943100"/>
            <a:ext cx="109032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60700"/>
            <a:ext cx="360844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715000" y="1828800"/>
            <a:ext cx="0" cy="480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39445" r="24055" b="24444"/>
          <a:stretch/>
        </p:blipFill>
        <p:spPr bwMode="auto">
          <a:xfrm flipH="1">
            <a:off x="253996" y="1828800"/>
            <a:ext cx="6759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334000" y="3657600"/>
            <a:ext cx="838200" cy="83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172200" y="4102100"/>
            <a:ext cx="60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59048" y="1663700"/>
            <a:ext cx="4274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Reduced contract market costs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- attract talented people to work within the region and support the creation of a highly diverse, skilled and engaged workforce to support integrated care – saving = lower contract resource costs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371600" y="2705100"/>
            <a:ext cx="3657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39445" r="24055" b="24444"/>
          <a:stretch/>
        </p:blipFill>
        <p:spPr bwMode="auto">
          <a:xfrm flipH="1">
            <a:off x="228600" y="3124200"/>
            <a:ext cx="6759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59048" y="3035300"/>
            <a:ext cx="4274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Improved care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- accelerate our ambition to improve access to peoples health and care information across the region though increased understanding of the challenges leading to process improvement cost reduction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346204" y="4076700"/>
            <a:ext cx="3657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39445" r="24055" b="24444"/>
          <a:stretch/>
        </p:blipFill>
        <p:spPr bwMode="auto">
          <a:xfrm flipH="1">
            <a:off x="238487" y="4495800"/>
            <a:ext cx="6759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59048" y="4330700"/>
            <a:ext cx="4274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Economies of scale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- reduced siloed project delivery through a greater understanding of a common but flexible integration approach across the region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270004" y="5372100"/>
            <a:ext cx="3657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39445" r="24055" b="24444"/>
          <a:stretch/>
        </p:blipFill>
        <p:spPr bwMode="auto">
          <a:xfrm flipH="1">
            <a:off x="238487" y="5715000"/>
            <a:ext cx="6759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59048" y="5588000"/>
            <a:ext cx="4274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Reduced supplier costs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– investment in digital skills will enable a lower reliance on supplier services into the medium and longer term allowing the regional to become more self sufficient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270004" y="6629400"/>
            <a:ext cx="3657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73" y="184666"/>
            <a:ext cx="23636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27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orkshire__Humber_Care_Record_Academy_Strategy use this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10749</TotalTime>
  <Words>1399</Words>
  <Application>Microsoft Office PowerPoint</Application>
  <PresentationFormat>Widescreen</PresentationFormat>
  <Paragraphs>227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Carlito</vt:lpstr>
      <vt:lpstr>Verdana</vt:lpstr>
      <vt:lpstr>Wingdings</vt:lpstr>
      <vt:lpstr>Office Theme</vt:lpstr>
      <vt:lpstr>Yorkshire__Humber_Care_Record_Academy_Strategy use this one</vt:lpstr>
      <vt:lpstr>Yorkshire &amp; Humber Care Record  Academy – Wave 2</vt:lpstr>
      <vt:lpstr>YHCR – a Future Proof Solution</vt:lpstr>
      <vt:lpstr>Supporting the transition to data driven care</vt:lpstr>
      <vt:lpstr>Scope of Academy</vt:lpstr>
      <vt:lpstr>Academy Learning Components</vt:lpstr>
      <vt:lpstr>Wave 2 - High-level Academy Delivery Plan</vt:lpstr>
      <vt:lpstr>Academy Curriculum  Each cohort will have a bespoke curriculum tailored to their roles. This approach aims to build system wide  knowledge of the YHCR platforms and better collaboration practices to deliver effective Integrated Care</vt:lpstr>
      <vt:lpstr>Academy Operating Model</vt:lpstr>
      <vt:lpstr>Benefits v’s Costs  The regional investment now in the YHCR academy will reap benefits going forward which over time outweighs the initial investment costs.  Key benefit areas are noted below.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Deloitte</dc:creator>
  <cp:lastModifiedBy>Rickles, Lee</cp:lastModifiedBy>
  <cp:revision>41</cp:revision>
  <dcterms:created xsi:type="dcterms:W3CDTF">2020-08-06T14:49:50Z</dcterms:created>
  <dcterms:modified xsi:type="dcterms:W3CDTF">2020-09-09T11:15:40Z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2020-08-06T00:00:00Z</vt:filetime>
  </property>
</Properties>
</file>